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419" r:id="rId6"/>
    <p:sldId id="407" r:id="rId7"/>
    <p:sldId id="409" r:id="rId8"/>
    <p:sldId id="391" r:id="rId9"/>
    <p:sldId id="392" r:id="rId10"/>
    <p:sldId id="406" r:id="rId11"/>
    <p:sldId id="412" r:id="rId12"/>
    <p:sldId id="420" r:id="rId13"/>
    <p:sldId id="413" r:id="rId14"/>
    <p:sldId id="414" r:id="rId15"/>
    <p:sldId id="415" r:id="rId16"/>
    <p:sldId id="416" r:id="rId17"/>
    <p:sldId id="417" r:id="rId18"/>
    <p:sldId id="418" r:id="rId19"/>
    <p:sldId id="405" r:id="rId20"/>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273467"/>
    <a:srgbClr val="EA5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1" autoAdjust="0"/>
    <p:restoredTop sz="76909" autoAdjust="0"/>
  </p:normalViewPr>
  <p:slideViewPr>
    <p:cSldViewPr>
      <p:cViewPr varScale="1">
        <p:scale>
          <a:sx n="66" d="100"/>
          <a:sy n="66" d="100"/>
        </p:scale>
        <p:origin x="1116" y="4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pitchFamily="34" charset="0"/>
              </a:defRPr>
            </a:lvl1pPr>
          </a:lstStyle>
          <a:p>
            <a:pPr>
              <a:defRPr/>
            </a:pPr>
            <a:fld id="{6F2754D7-7DFB-4261-94DD-B6A46349338E}" type="datetimeFigureOut">
              <a:rPr lang="fr-FR"/>
              <a:pPr>
                <a:defRPr/>
              </a:pPr>
              <a:t>16/02/2023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108BE4B-C473-4D54-87CD-242EB79F0CB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dirty="0" smtClean="0"/>
              <a:t>Ce modul</a:t>
            </a:r>
            <a:r>
              <a:rPr lang="fr-FR" altLang="fr-FR" baseline="0" dirty="0" smtClean="0"/>
              <a:t>e a pour but de décrire les différentes étapes à effectuer pour intégrer automatiquement les notes des élèves du palier 2</a:t>
            </a:r>
            <a:r>
              <a:rPr lang="fr-FR" altLang="fr-FR" baseline="30000" dirty="0" smtClean="0"/>
              <a:t>de</a:t>
            </a:r>
            <a:r>
              <a:rPr lang="fr-FR" altLang="fr-FR" baseline="0" dirty="0" smtClean="0"/>
              <a:t> dans </a:t>
            </a:r>
            <a:r>
              <a:rPr lang="fr-FR" altLang="fr-FR" baseline="0" dirty="0" err="1" smtClean="0"/>
              <a:t>Affelnet</a:t>
            </a:r>
            <a:r>
              <a:rPr lang="fr-FR" altLang="fr-FR" baseline="0" dirty="0" smtClean="0"/>
              <a:t>-Lycée à partir de </a:t>
            </a:r>
            <a:r>
              <a:rPr lang="fr-FR" altLang="fr-FR" baseline="0" dirty="0" err="1" smtClean="0"/>
              <a:t>Pronote</a:t>
            </a:r>
            <a:r>
              <a:rPr lang="fr-FR" altLang="fr-FR" baseline="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altLang="fr-FR"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baseline="0" dirty="0" smtClean="0"/>
              <a:t>Si évolution de </a:t>
            </a:r>
            <a:r>
              <a:rPr lang="fr-FR" altLang="fr-FR" baseline="0" dirty="0" err="1" smtClean="0"/>
              <a:t>Pronote</a:t>
            </a:r>
            <a:r>
              <a:rPr lang="fr-FR" altLang="fr-FR" baseline="0" dirty="0" smtClean="0"/>
              <a:t> : au préalable, il faut que la correspondance des matières entre </a:t>
            </a:r>
            <a:r>
              <a:rPr lang="fr-FR" altLang="fr-FR" baseline="0" dirty="0" err="1" smtClean="0"/>
              <a:t>Pronote</a:t>
            </a:r>
            <a:r>
              <a:rPr lang="fr-FR" altLang="fr-FR" baseline="0" dirty="0" smtClean="0"/>
              <a:t> et STS ait été réalisée et qu’il n’y ait aucune matière de </a:t>
            </a:r>
            <a:r>
              <a:rPr lang="fr-FR" altLang="fr-FR" baseline="0" dirty="0" err="1" smtClean="0"/>
              <a:t>Pronote</a:t>
            </a:r>
            <a:r>
              <a:rPr lang="fr-FR" altLang="fr-FR" baseline="0" dirty="0" smtClean="0"/>
              <a:t> sans code matière.</a:t>
            </a:r>
          </a:p>
          <a:p>
            <a:pPr eaLnBrk="1" hangingPunct="1"/>
            <a:endParaRPr lang="fr-FR" altLang="fr-FR" dirty="0" smtClean="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9ADF29-EAC9-4911-99C4-9AD7CDE37D6D}" type="slidenum">
              <a:rPr lang="fr-FR" altLang="fr-FR" smtClean="0"/>
              <a:pPr/>
              <a:t>1</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smtClean="0"/>
              <a:t>Cliquez droit sur le code correspondant, ici « 100100 », puis cliquez sur « copier ».</a:t>
            </a:r>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10</a:t>
            </a:fld>
            <a:endParaRPr lang="fr-FR" altLang="fr-FR" smtClean="0"/>
          </a:p>
        </p:txBody>
      </p:sp>
    </p:spTree>
    <p:extLst>
      <p:ext uri="{BB962C8B-B14F-4D97-AF65-F5344CB8AC3E}">
        <p14:creationId xmlns:p14="http://schemas.microsoft.com/office/powerpoint/2010/main" val="347655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Retourner dans le fichier avec les notes, et cliquer droit sur la cellule</a:t>
            </a:r>
            <a:r>
              <a:rPr lang="fr-FR" altLang="fr-FR" baseline="0" dirty="0" smtClean="0"/>
              <a:t> de la matière concernée, ici « EPS », puis cliquez sur la 1</a:t>
            </a:r>
            <a:r>
              <a:rPr lang="fr-FR" altLang="fr-FR" baseline="30000" dirty="0" smtClean="0"/>
              <a:t>re</a:t>
            </a:r>
            <a:r>
              <a:rPr lang="fr-FR" altLang="fr-FR" baseline="0" dirty="0" smtClean="0"/>
              <a:t> option de collage possible. </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11</a:t>
            </a:fld>
            <a:endParaRPr lang="fr-FR" altLang="fr-FR" smtClean="0"/>
          </a:p>
        </p:txBody>
      </p:sp>
    </p:spTree>
    <p:extLst>
      <p:ext uri="{BB962C8B-B14F-4D97-AF65-F5344CB8AC3E}">
        <p14:creationId xmlns:p14="http://schemas.microsoft.com/office/powerpoint/2010/main" val="346293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Faites de</a:t>
            </a:r>
            <a:r>
              <a:rPr lang="fr-FR" altLang="fr-FR" baseline="0" dirty="0" smtClean="0"/>
              <a:t> même avec l’ensemble des autres matières.</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12</a:t>
            </a:fld>
            <a:endParaRPr lang="fr-FR" altLang="fr-FR" smtClean="0"/>
          </a:p>
        </p:txBody>
      </p:sp>
    </p:spTree>
    <p:extLst>
      <p:ext uri="{BB962C8B-B14F-4D97-AF65-F5344CB8AC3E}">
        <p14:creationId xmlns:p14="http://schemas.microsoft.com/office/powerpoint/2010/main" val="95509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smtClean="0"/>
              <a:t>Une fois l’ensemble des matières</a:t>
            </a:r>
            <a:r>
              <a:rPr lang="fr-FR" baseline="0" dirty="0" smtClean="0"/>
              <a:t> remplacées par leur code, enregistrez le fichier en cliquant sur </a:t>
            </a:r>
            <a:r>
              <a:rPr lang="fr-FR" altLang="fr-FR" baseline="0" dirty="0" smtClean="0"/>
              <a:t>« fichier » ...</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13</a:t>
            </a:fld>
            <a:endParaRPr lang="fr-FR" altLang="fr-FR" smtClean="0"/>
          </a:p>
        </p:txBody>
      </p:sp>
    </p:spTree>
    <p:extLst>
      <p:ext uri="{BB962C8B-B14F-4D97-AF65-F5344CB8AC3E}">
        <p14:creationId xmlns:p14="http://schemas.microsoft.com/office/powerpoint/2010/main" val="354237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smtClean="0"/>
              <a:t>… puis sur « enregistrer sous », puis « parcourir ».</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14</a:t>
            </a:fld>
            <a:endParaRPr lang="fr-FR" altLang="fr-FR" smtClean="0"/>
          </a:p>
        </p:txBody>
      </p:sp>
    </p:spTree>
    <p:extLst>
      <p:ext uri="{BB962C8B-B14F-4D97-AF65-F5344CB8AC3E}">
        <p14:creationId xmlns:p14="http://schemas.microsoft.com/office/powerpoint/2010/main" val="398475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smtClean="0"/>
              <a:t>Nommez le fichier avec l’UAI de votre établissement, puis cliquez sur « enregistrer ».</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15</a:t>
            </a:fld>
            <a:endParaRPr lang="fr-FR" altLang="fr-FR" smtClean="0"/>
          </a:p>
        </p:txBody>
      </p:sp>
    </p:spTree>
    <p:extLst>
      <p:ext uri="{BB962C8B-B14F-4D97-AF65-F5344CB8AC3E}">
        <p14:creationId xmlns:p14="http://schemas.microsoft.com/office/powerpoint/2010/main" val="413825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a:t>
            </a:r>
            <a:r>
              <a:rPr lang="fr-FR" baseline="0" dirty="0" smtClean="0"/>
              <a:t> ne vous reste plus qu’à envoyer ce fichier à ce.saio-prebac@ac-creteil.fr</a:t>
            </a:r>
          </a:p>
          <a:p>
            <a:endParaRPr lang="fr-FR"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La date butoir d’envoi du fichier est fixée au 7 juin à midi. Les notes seront visibles dans </a:t>
            </a:r>
            <a:r>
              <a:rPr lang="fr-FR" baseline="0" dirty="0" err="1" smtClean="0"/>
              <a:t>Affelnet</a:t>
            </a:r>
            <a:r>
              <a:rPr lang="fr-FR" baseline="0" dirty="0" smtClean="0"/>
              <a:t> le 9 juin.</a:t>
            </a:r>
          </a:p>
          <a:p>
            <a:endParaRPr lang="fr-FR" baseline="0" dirty="0" smtClean="0"/>
          </a:p>
          <a:p>
            <a:r>
              <a:rPr lang="fr-FR" baseline="0" dirty="0" smtClean="0"/>
              <a:t>Si le fichier ne respecte pas le format attendu, ou que le fichier n’est pas envoyé avant cette date, les notes ne pourront pas s’intégrer pour l’établissement concerné et il devra alors les saisir manuellement.</a:t>
            </a:r>
          </a:p>
        </p:txBody>
      </p:sp>
      <p:sp>
        <p:nvSpPr>
          <p:cNvPr id="4" name="Espace réservé du numéro de diapositive 3"/>
          <p:cNvSpPr>
            <a:spLocks noGrp="1"/>
          </p:cNvSpPr>
          <p:nvPr>
            <p:ph type="sldNum" sz="quarter" idx="10"/>
          </p:nvPr>
        </p:nvSpPr>
        <p:spPr/>
        <p:txBody>
          <a:bodyPr/>
          <a:lstStyle/>
          <a:p>
            <a:pPr>
              <a:defRPr/>
            </a:pPr>
            <a:fld id="{9108BE4B-C473-4D54-87CD-242EB79F0CB7}" type="slidenum">
              <a:rPr lang="fr-FR" altLang="fr-FR" smtClean="0"/>
              <a:pPr>
                <a:defRPr/>
              </a:pPr>
              <a:t>16</a:t>
            </a:fld>
            <a:endParaRPr lang="fr-FR" altLang="fr-FR"/>
          </a:p>
        </p:txBody>
      </p:sp>
    </p:spTree>
    <p:extLst>
      <p:ext uri="{BB962C8B-B14F-4D97-AF65-F5344CB8AC3E}">
        <p14:creationId xmlns:p14="http://schemas.microsoft.com/office/powerpoint/2010/main" val="378939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Depuis </a:t>
            </a:r>
            <a:r>
              <a:rPr lang="fr-FR" altLang="fr-FR" dirty="0" err="1" smtClean="0"/>
              <a:t>Pronote</a:t>
            </a:r>
            <a:r>
              <a:rPr lang="fr-FR" altLang="fr-FR" dirty="0" smtClean="0"/>
              <a:t>, sélectionnez</a:t>
            </a:r>
            <a:r>
              <a:rPr lang="fr-FR" altLang="fr-FR" baseline="0" dirty="0" smtClean="0"/>
              <a:t> les divisions du palier 2de, puis cliquez droit sur la flèche de la cellule relative au nom de des élèves et sélectionner « numéro national » pour afficher leur 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baseline="0" dirty="0" smtClean="0"/>
              <a:t>Chaque élève doit avoir son INE correspondant dans </a:t>
            </a:r>
            <a:r>
              <a:rPr lang="fr-FR" altLang="fr-FR" baseline="0" dirty="0" err="1" smtClean="0"/>
              <a:t>Pronote</a:t>
            </a:r>
            <a:r>
              <a:rPr lang="fr-FR" altLang="fr-FR" baseline="0" dirty="0" smtClean="0"/>
              <a:t>. Dans le cas contraire, il ne sera pas possible d’intégrer les notes automatiquement pour les élèves concernés.</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2</a:t>
            </a:fld>
            <a:endParaRPr lang="fr-FR" altLang="fr-FR" smtClean="0"/>
          </a:p>
        </p:txBody>
      </p:sp>
    </p:spTree>
    <p:extLst>
      <p:ext uri="{BB962C8B-B14F-4D97-AF65-F5344CB8AC3E}">
        <p14:creationId xmlns:p14="http://schemas.microsoft.com/office/powerpoint/2010/main" val="338653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aseline="0" dirty="0" smtClean="0"/>
              <a:t>Cliquez ensuite sur la clef.</a:t>
            </a:r>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3</a:t>
            </a:fld>
            <a:endParaRPr lang="fr-FR" altLang="fr-FR" smtClean="0"/>
          </a:p>
        </p:txBody>
      </p:sp>
    </p:spTree>
    <p:extLst>
      <p:ext uri="{BB962C8B-B14F-4D97-AF65-F5344CB8AC3E}">
        <p14:creationId xmlns:p14="http://schemas.microsoft.com/office/powerpoint/2010/main" val="170990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Cela affiche l’ensemble</a:t>
            </a:r>
            <a:r>
              <a:rPr lang="fr-FR" altLang="fr-FR" baseline="0" dirty="0" smtClean="0"/>
              <a:t> des champs que vous pouvez faire apparaître. Il faut conserver l’ensemble des matières utilisées (à l’exception des enseignements d’exploration ou options). </a:t>
            </a:r>
          </a:p>
          <a:p>
            <a:r>
              <a:rPr lang="fr-FR" altLang="fr-FR" baseline="0" dirty="0" smtClean="0"/>
              <a:t>Laisser également le numéro national, la date de naissance, la classe et la moyenne.</a:t>
            </a:r>
          </a:p>
          <a:p>
            <a:r>
              <a:rPr lang="fr-FR" altLang="fr-FR" baseline="0" dirty="0" smtClean="0"/>
              <a:t>Copiez ensuite les données.</a:t>
            </a:r>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4</a:t>
            </a:fld>
            <a:endParaRPr lang="fr-FR" altLang="fr-FR" smtClean="0"/>
          </a:p>
        </p:txBody>
      </p:sp>
    </p:spTree>
    <p:extLst>
      <p:ext uri="{BB962C8B-B14F-4D97-AF65-F5344CB8AC3E}">
        <p14:creationId xmlns:p14="http://schemas.microsoft.com/office/powerpoint/2010/main" val="131266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Ouvrez un fichier Excel vierge, en passant</a:t>
            </a:r>
            <a:r>
              <a:rPr lang="fr-FR" altLang="fr-FR" baseline="0" dirty="0" smtClean="0"/>
              <a:t> par le menu démarrer et en tapant « </a:t>
            </a:r>
            <a:r>
              <a:rPr lang="fr-FR" altLang="fr-FR" baseline="0" dirty="0" err="1" smtClean="0"/>
              <a:t>excel</a:t>
            </a:r>
            <a:r>
              <a:rPr lang="fr-FR" altLang="fr-FR" baseline="0" dirty="0" smtClean="0"/>
              <a:t> » dans la barre de recherche..</a:t>
            </a:r>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5</a:t>
            </a:fld>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Une fois l’application ouverte,</a:t>
            </a:r>
            <a:r>
              <a:rPr lang="fr-FR" altLang="fr-FR" baseline="0" dirty="0" smtClean="0"/>
              <a:t> c</a:t>
            </a:r>
            <a:r>
              <a:rPr lang="fr-FR" altLang="fr-FR" dirty="0" smtClean="0"/>
              <a:t>liquez </a:t>
            </a:r>
            <a:r>
              <a:rPr lang="fr-FR" altLang="fr-FR" baseline="0" dirty="0" smtClean="0"/>
              <a:t>sur nouveau classeur.</a:t>
            </a:r>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6</a:t>
            </a:fld>
            <a:endParaRPr lang="fr-FR" altLang="fr-FR" smtClean="0"/>
          </a:p>
        </p:txBody>
      </p:sp>
    </p:spTree>
    <p:extLst>
      <p:ext uri="{BB962C8B-B14F-4D97-AF65-F5344CB8AC3E}">
        <p14:creationId xmlns:p14="http://schemas.microsoft.com/office/powerpoint/2010/main" val="110237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Cliquez droit sur</a:t>
            </a:r>
            <a:r>
              <a:rPr lang="fr-FR" altLang="fr-FR" baseline="0" dirty="0" smtClean="0"/>
              <a:t> la 1</a:t>
            </a:r>
            <a:r>
              <a:rPr lang="fr-FR" altLang="fr-FR" baseline="30000" dirty="0" smtClean="0"/>
              <a:t>re</a:t>
            </a:r>
            <a:r>
              <a:rPr lang="fr-FR" altLang="fr-FR" baseline="0" dirty="0" smtClean="0"/>
              <a:t> cellule en haut à gauche et c</a:t>
            </a:r>
            <a:r>
              <a:rPr lang="fr-FR" altLang="fr-FR" dirty="0" smtClean="0"/>
              <a:t>ollez</a:t>
            </a:r>
            <a:r>
              <a:rPr lang="fr-FR" altLang="fr-FR" baseline="0" dirty="0" smtClean="0"/>
              <a:t> le contenu de </a:t>
            </a:r>
            <a:r>
              <a:rPr lang="fr-FR" altLang="fr-FR" baseline="0" dirty="0" err="1" smtClean="0"/>
              <a:t>Pronote</a:t>
            </a:r>
            <a:r>
              <a:rPr lang="fr-FR" altLang="fr-FR" baseline="0" dirty="0" smtClean="0"/>
              <a:t> dans le classeur Excel.</a:t>
            </a:r>
            <a:endParaRPr lang="fr-FR" altLang="fr-FR"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7</a:t>
            </a:fld>
            <a:endParaRPr lang="fr-FR" altLang="fr-FR" smtClean="0"/>
          </a:p>
        </p:txBody>
      </p:sp>
    </p:spTree>
    <p:extLst>
      <p:ext uri="{BB962C8B-B14F-4D97-AF65-F5344CB8AC3E}">
        <p14:creationId xmlns:p14="http://schemas.microsoft.com/office/powerpoint/2010/main" val="158333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Identifier</a:t>
            </a:r>
            <a:r>
              <a:rPr lang="fr-FR" altLang="fr-FR" baseline="0" dirty="0" smtClean="0"/>
              <a:t> la première matière en partant de la gauche, ici EPS.</a:t>
            </a: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8</a:t>
            </a:fld>
            <a:endParaRPr lang="fr-FR" altLang="fr-FR" smtClean="0"/>
          </a:p>
        </p:txBody>
      </p:sp>
    </p:spTree>
    <p:extLst>
      <p:ext uri="{BB962C8B-B14F-4D97-AF65-F5344CB8AC3E}">
        <p14:creationId xmlns:p14="http://schemas.microsoft.com/office/powerpoint/2010/main" val="200190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Ouvre</a:t>
            </a:r>
            <a:r>
              <a:rPr lang="fr-FR" altLang="fr-FR" baseline="0" dirty="0" smtClean="0"/>
              <a:t>z le fichier fourni par le SAIO qui se nomme : « Codes matières » et repérez la ligne correspondant à la matière, ici la ligne « EDUCATION PHYSIQUE ET SPORTIVE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baseline="0" dirty="0" smtClean="0"/>
              <a:t>Plusieurs matières peuvent avoir le même code matière, en particulier les matières professionnelles qui sont toutes regroupées sous l’appellation « enseignement technologique – professionnel ». Ce n’est pas un problème s’il y a des doublons.</a:t>
            </a:r>
          </a:p>
          <a:p>
            <a:endParaRPr lang="fr-FR" altLang="fr-FR" baseline="0" dirty="0" smtClean="0"/>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6DE243-C607-4DE7-87EA-E56E65490D2B}" type="slidenum">
              <a:rPr lang="fr-FR" altLang="fr-FR" smtClean="0"/>
              <a:pPr/>
              <a:t>9</a:t>
            </a:fld>
            <a:endParaRPr lang="fr-FR" altLang="fr-FR" smtClean="0"/>
          </a:p>
        </p:txBody>
      </p:sp>
    </p:spTree>
    <p:extLst>
      <p:ext uri="{BB962C8B-B14F-4D97-AF65-F5344CB8AC3E}">
        <p14:creationId xmlns:p14="http://schemas.microsoft.com/office/powerpoint/2010/main" val="30409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3"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180975"/>
            <a:ext cx="42624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smtClean="0"/>
              <a:t>Modifiez le style du titre</a:t>
            </a:r>
            <a:endParaRPr lang="fr-FR" dirty="0"/>
          </a:p>
        </p:txBody>
      </p:sp>
      <p:sp>
        <p:nvSpPr>
          <p:cNvPr id="4" name="Espace réservé de la date 3"/>
          <p:cNvSpPr>
            <a:spLocks noGrp="1"/>
          </p:cNvSpPr>
          <p:nvPr>
            <p:ph type="dt" sz="half" idx="10"/>
          </p:nvPr>
        </p:nvSpPr>
        <p:spPr>
          <a:xfrm>
            <a:off x="0" y="4964113"/>
            <a:ext cx="179388" cy="179387"/>
          </a:xfrm>
          <a:ln>
            <a:solidFill>
              <a:schemeClr val="tx1">
                <a:alpha val="0"/>
              </a:schemeClr>
            </a:solidFill>
          </a:ln>
        </p:spPr>
        <p:txBody>
          <a:bodyPr/>
          <a:lstStyle>
            <a:lvl1pPr algn="ctr">
              <a:defRPr sz="100" cap="none">
                <a:solidFill>
                  <a:schemeClr val="tx1">
                    <a:alpha val="0"/>
                  </a:schemeClr>
                </a:solidFill>
              </a:defRPr>
            </a:lvl1pPr>
          </a:lstStyle>
          <a:p>
            <a:pPr>
              <a:defRPr/>
            </a:pPr>
            <a:fld id="{88680F71-32CE-4744-B285-E8B7CDA1E88E}" type="datetime1">
              <a:rPr lang="fr-FR"/>
              <a:pPr>
                <a:defRPr/>
              </a:pPr>
              <a:t>16/02/2023</a:t>
            </a:fld>
            <a:endParaRPr lang="fr-FR" dirty="0"/>
          </a:p>
        </p:txBody>
      </p:sp>
      <p:sp>
        <p:nvSpPr>
          <p:cNvPr id="5" name="Espace réservé du pied de page 4"/>
          <p:cNvSpPr>
            <a:spLocks noGrp="1"/>
          </p:cNvSpPr>
          <p:nvPr>
            <p:ph type="ftr" sz="quarter" idx="11"/>
          </p:nvPr>
        </p:nvSpPr>
        <p:spPr>
          <a:xfrm>
            <a:off x="720725" y="3919538"/>
            <a:ext cx="3238500" cy="900112"/>
          </a:xfrm>
        </p:spPr>
        <p:txBody>
          <a:bodyPr anchor="b"/>
          <a:lstStyle>
            <a:lvl1pPr>
              <a:defRPr sz="1150"/>
            </a:lvl1pPr>
          </a:lstStyle>
          <a:p>
            <a:pPr>
              <a:defRPr/>
            </a:pPr>
            <a:r>
              <a:rPr lang="fr-FR"/>
              <a:t>Intitulé de la division/délégation académique </a:t>
            </a:r>
          </a:p>
        </p:txBody>
      </p:sp>
      <p:sp>
        <p:nvSpPr>
          <p:cNvPr id="6" name="Espace réservé du numéro de diapositive 5"/>
          <p:cNvSpPr>
            <a:spLocks noGrp="1"/>
          </p:cNvSpPr>
          <p:nvPr>
            <p:ph type="sldNum" sz="quarter" idx="12"/>
          </p:nvPr>
        </p:nvSpPr>
        <p:spPr>
          <a:xfrm>
            <a:off x="0" y="4964113"/>
            <a:ext cx="179388" cy="179387"/>
          </a:xfrm>
          <a:ln>
            <a:solidFill>
              <a:schemeClr val="tx1">
                <a:alpha val="0"/>
              </a:schemeClr>
            </a:solidFill>
          </a:ln>
        </p:spPr>
        <p:txBody>
          <a:bodyPr/>
          <a:lstStyle>
            <a:lvl1pPr>
              <a:defRPr sz="100">
                <a:solidFill>
                  <a:srgbClr val="000000"/>
                </a:solidFill>
              </a:defRPr>
            </a:lvl1pPr>
          </a:lstStyle>
          <a:p>
            <a:pPr>
              <a:defRPr/>
            </a:pPr>
            <a:fld id="{92707BED-1BAF-4FB6-9509-B56E636863E8}" type="slidenum">
              <a:rPr lang="fr-FR" altLang="fr-FR"/>
              <a:pPr>
                <a:defRPr/>
              </a:pPr>
              <a:t>‹N°›</a:t>
            </a:fld>
            <a:endParaRPr lang="fr-FR" altLang="fr-FR"/>
          </a:p>
        </p:txBody>
      </p:sp>
    </p:spTree>
    <p:extLst>
      <p:ext uri="{BB962C8B-B14F-4D97-AF65-F5344CB8AC3E}">
        <p14:creationId xmlns:p14="http://schemas.microsoft.com/office/powerpoint/2010/main" val="351767633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cxnSp>
        <p:nvCxnSpPr>
          <p:cNvPr id="4" name="Connecteur droit 3"/>
          <p:cNvCxnSpPr/>
          <p:nvPr userDrawn="1"/>
        </p:nvCxnSpPr>
        <p:spPr bwMode="gray">
          <a:xfrm>
            <a:off x="360363" y="4784725"/>
            <a:ext cx="84232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0975"/>
            <a:ext cx="21526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smtClean="0"/>
              <a:t>Modifiez le style du titre</a:t>
            </a:r>
            <a:endParaRPr lang="fr-FR" dirty="0"/>
          </a:p>
        </p:txBody>
      </p:sp>
      <p:sp>
        <p:nvSpPr>
          <p:cNvPr id="11" name="Espace réservé du texte 10"/>
          <p:cNvSpPr>
            <a:spLocks noGrp="1"/>
          </p:cNvSpPr>
          <p:nvPr>
            <p:ph type="body" sz="quarter" idx="13"/>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smtClean="0"/>
              <a:t>Modifier les styles du texte du masque</a:t>
            </a:r>
          </a:p>
          <a:p>
            <a:pPr lvl="1"/>
            <a:r>
              <a:rPr lang="fr-FR" smtClean="0"/>
              <a:t>Deuxième niveau</a:t>
            </a:r>
          </a:p>
        </p:txBody>
      </p:sp>
      <p:sp>
        <p:nvSpPr>
          <p:cNvPr id="6" name="Espace réservé de la date 1"/>
          <p:cNvSpPr>
            <a:spLocks noGrp="1"/>
          </p:cNvSpPr>
          <p:nvPr>
            <p:ph type="dt" sz="half" idx="14"/>
          </p:nvPr>
        </p:nvSpPr>
        <p:spPr/>
        <p:txBody>
          <a:bodyPr/>
          <a:lstStyle>
            <a:lvl1pPr>
              <a:defRPr/>
            </a:lvl1pPr>
          </a:lstStyle>
          <a:p>
            <a:pPr>
              <a:defRPr/>
            </a:pPr>
            <a:fld id="{78ADDDD2-02B2-4286-8E71-4A593D3FA4A3}" type="datetime1">
              <a:rPr lang="fr-FR"/>
              <a:pPr>
                <a:defRPr/>
              </a:pPr>
              <a:t>16/02/2023</a:t>
            </a:fld>
            <a:endParaRPr lang="fr-FR" dirty="0"/>
          </a:p>
        </p:txBody>
      </p:sp>
      <p:sp>
        <p:nvSpPr>
          <p:cNvPr id="8" name="Espace réservé du pied de page 2"/>
          <p:cNvSpPr>
            <a:spLocks noGrp="1"/>
          </p:cNvSpPr>
          <p:nvPr>
            <p:ph type="ftr" sz="quarter" idx="15"/>
          </p:nvPr>
        </p:nvSpPr>
        <p:spPr/>
        <p:txBody>
          <a:bodyPr/>
          <a:lstStyle>
            <a:lvl1pPr>
              <a:defRPr/>
            </a:lvl1pPr>
          </a:lstStyle>
          <a:p>
            <a:pPr>
              <a:defRPr/>
            </a:pPr>
            <a:r>
              <a:rPr lang="fr-FR"/>
              <a:t>Intitulé de la division/délégation académique </a:t>
            </a:r>
          </a:p>
        </p:txBody>
      </p:sp>
      <p:sp>
        <p:nvSpPr>
          <p:cNvPr id="9" name="Espace réservé du numéro de diapositive 7"/>
          <p:cNvSpPr>
            <a:spLocks noGrp="1"/>
          </p:cNvSpPr>
          <p:nvPr>
            <p:ph type="sldNum" sz="quarter" idx="16"/>
          </p:nvPr>
        </p:nvSpPr>
        <p:spPr/>
        <p:txBody>
          <a:bodyPr/>
          <a:lstStyle>
            <a:lvl1pPr>
              <a:defRPr/>
            </a:lvl1pPr>
          </a:lstStyle>
          <a:p>
            <a:pPr>
              <a:defRPr/>
            </a:pPr>
            <a:fld id="{81360B30-B6D6-4827-B3B9-220251865D10}" type="slidenum">
              <a:rPr lang="fr-FR" altLang="fr-FR"/>
              <a:pPr>
                <a:defRPr/>
              </a:pPr>
              <a:t>‹N°›</a:t>
            </a:fld>
            <a:endParaRPr lang="fr-FR" altLang="fr-FR"/>
          </a:p>
        </p:txBody>
      </p:sp>
    </p:spTree>
    <p:extLst>
      <p:ext uri="{BB962C8B-B14F-4D97-AF65-F5344CB8AC3E}">
        <p14:creationId xmlns:p14="http://schemas.microsoft.com/office/powerpoint/2010/main" val="428435365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59999" y="900000"/>
            <a:ext cx="8424000" cy="720000"/>
          </a:xfrm>
        </p:spPr>
        <p:txBody>
          <a:bodyPr/>
          <a:lstStyle>
            <a:lvl1pPr>
              <a:defRPr/>
            </a:lvl1pPr>
          </a:lstStyle>
          <a:p>
            <a:r>
              <a:rPr lang="fr-FR" smtClean="0"/>
              <a:t>Modifiez le style du titre</a:t>
            </a:r>
            <a:endParaRPr lang="fr-FR" dirty="0"/>
          </a:p>
        </p:txBody>
      </p:sp>
      <p:sp>
        <p:nvSpPr>
          <p:cNvPr id="8" name="Espace réservé du texte 7"/>
          <p:cNvSpPr>
            <a:spLocks noGrp="1"/>
          </p:cNvSpPr>
          <p:nvPr>
            <p:ph type="body" sz="quarter" idx="13"/>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smtClean="0"/>
              <a:t>Modifier les styles du texte du masque</a:t>
            </a:r>
          </a:p>
          <a:p>
            <a:pPr lvl="1"/>
            <a:r>
              <a:rPr lang="fr-FR" smtClean="0"/>
              <a:t>Deuxième niveau</a:t>
            </a:r>
          </a:p>
        </p:txBody>
      </p:sp>
      <p:sp>
        <p:nvSpPr>
          <p:cNvPr id="9" name="Espace réservé du texte 7"/>
          <p:cNvSpPr>
            <a:spLocks noGrp="1"/>
          </p:cNvSpPr>
          <p:nvPr>
            <p:ph type="body" sz="quarter" idx="14"/>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smtClean="0"/>
              <a:t>Modifier les styles du texte du masque</a:t>
            </a:r>
          </a:p>
          <a:p>
            <a:pPr lvl="1"/>
            <a:r>
              <a:rPr lang="fr-FR" smtClean="0"/>
              <a:t>Deuxième niveau</a:t>
            </a:r>
          </a:p>
        </p:txBody>
      </p:sp>
      <p:sp>
        <p:nvSpPr>
          <p:cNvPr id="10" name="Espace réservé du texte 7"/>
          <p:cNvSpPr>
            <a:spLocks noGrp="1"/>
          </p:cNvSpPr>
          <p:nvPr>
            <p:ph type="body" sz="quarter" idx="15"/>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smtClean="0"/>
              <a:t>Modifier les styles du texte du masque</a:t>
            </a:r>
          </a:p>
          <a:p>
            <a:pPr lvl="1"/>
            <a:r>
              <a:rPr lang="fr-FR" smtClean="0"/>
              <a:t>Deuxième niveau</a:t>
            </a:r>
          </a:p>
        </p:txBody>
      </p:sp>
      <p:sp>
        <p:nvSpPr>
          <p:cNvPr id="6" name="Espace réservé de la date 3"/>
          <p:cNvSpPr>
            <a:spLocks noGrp="1"/>
          </p:cNvSpPr>
          <p:nvPr>
            <p:ph type="dt" sz="half" idx="16"/>
          </p:nvPr>
        </p:nvSpPr>
        <p:spPr/>
        <p:txBody>
          <a:bodyPr/>
          <a:lstStyle>
            <a:lvl1pPr>
              <a:defRPr/>
            </a:lvl1pPr>
          </a:lstStyle>
          <a:p>
            <a:pPr>
              <a:defRPr/>
            </a:pPr>
            <a:fld id="{F164F87D-C45C-42A6-B808-5EA0ABACA14A}" type="datetime1">
              <a:rPr lang="fr-FR"/>
              <a:pPr>
                <a:defRPr/>
              </a:pPr>
              <a:t>16/02/2023</a:t>
            </a:fld>
            <a:endParaRPr lang="fr-FR" dirty="0"/>
          </a:p>
        </p:txBody>
      </p:sp>
      <p:sp>
        <p:nvSpPr>
          <p:cNvPr id="7" name="Espace réservé du pied de page 4"/>
          <p:cNvSpPr>
            <a:spLocks noGrp="1"/>
          </p:cNvSpPr>
          <p:nvPr>
            <p:ph type="ftr" sz="quarter" idx="17"/>
          </p:nvPr>
        </p:nvSpPr>
        <p:spPr/>
        <p:txBody>
          <a:bodyPr/>
          <a:lstStyle>
            <a:lvl1pPr>
              <a:defRPr/>
            </a:lvl1pPr>
          </a:lstStyle>
          <a:p>
            <a:pPr>
              <a:defRPr/>
            </a:pPr>
            <a:r>
              <a:rPr lang="fr-FR"/>
              <a:t>Intitulé de la division/délégation académique </a:t>
            </a:r>
          </a:p>
        </p:txBody>
      </p:sp>
      <p:sp>
        <p:nvSpPr>
          <p:cNvPr id="11" name="Espace réservé du numéro de diapositive 5"/>
          <p:cNvSpPr>
            <a:spLocks noGrp="1"/>
          </p:cNvSpPr>
          <p:nvPr>
            <p:ph type="sldNum" sz="quarter" idx="18"/>
          </p:nvPr>
        </p:nvSpPr>
        <p:spPr/>
        <p:txBody>
          <a:bodyPr/>
          <a:lstStyle>
            <a:lvl1pPr>
              <a:defRPr/>
            </a:lvl1pPr>
          </a:lstStyle>
          <a:p>
            <a:pPr>
              <a:defRPr/>
            </a:pPr>
            <a:fld id="{AA29E048-D2CC-4C6C-A7D1-520ED5652BB3}" type="slidenum">
              <a:rPr lang="fr-FR" altLang="fr-FR"/>
              <a:pPr>
                <a:defRPr/>
              </a:pPr>
              <a:t>‹N°›</a:t>
            </a:fld>
            <a:endParaRPr lang="fr-FR" altLang="fr-FR"/>
          </a:p>
        </p:txBody>
      </p:sp>
    </p:spTree>
    <p:extLst>
      <p:ext uri="{BB962C8B-B14F-4D97-AF65-F5344CB8AC3E}">
        <p14:creationId xmlns:p14="http://schemas.microsoft.com/office/powerpoint/2010/main" val="415819143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bwMode="gray">
          <a:xfrm>
            <a:off x="0" y="738000"/>
            <a:ext cx="9144000" cy="4406400"/>
          </a:xfrm>
          <a:solidFill>
            <a:srgbClr val="000091">
              <a:alpha val="7843"/>
            </a:srgbClr>
          </a:solidFill>
          <a:ln>
            <a:noFill/>
          </a:ln>
        </p:spPr>
        <p:txBody>
          <a:bodyPr tIns="1080000" rtlCol="0" anchor="ctr">
            <a:noAutofit/>
          </a:bodyPr>
          <a:lstStyle>
            <a:lvl1pPr algn="ctr">
              <a:defRPr cap="all" baseline="0"/>
            </a:lvl1pPr>
          </a:lstStyle>
          <a:p>
            <a:pPr lvl="0"/>
            <a:r>
              <a:rPr lang="fr-FR" noProof="0" smtClean="0"/>
              <a:t>Cliquez sur l'icône pour ajouter une image</a:t>
            </a:r>
            <a:endParaRPr lang="fr-FR" noProof="0" dirty="0"/>
          </a:p>
        </p:txBody>
      </p:sp>
      <p:sp>
        <p:nvSpPr>
          <p:cNvPr id="2" name="Titre 1"/>
          <p:cNvSpPr>
            <a:spLocks noGrp="1"/>
          </p:cNvSpPr>
          <p:nvPr>
            <p:ph type="title"/>
          </p:nvPr>
        </p:nvSpPr>
        <p:spPr bwMode="gray">
          <a:xfrm>
            <a:off x="359999" y="738000"/>
            <a:ext cx="8424000"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anchor="ctr"/>
          <a:lstStyle>
            <a:lvl1pPr marL="396000" indent="-396000">
              <a:buFont typeface="+mj-lt"/>
              <a:buAutoNum type="arabicPeriod"/>
              <a:defRPr sz="3250"/>
            </a:lvl1pPr>
          </a:lstStyle>
          <a:p>
            <a:r>
              <a:rPr lang="fr-FR" smtClean="0"/>
              <a:t>Modifiez le style du titre</a:t>
            </a:r>
            <a:endParaRPr lang="fr-FR" dirty="0"/>
          </a:p>
        </p:txBody>
      </p:sp>
      <p:sp>
        <p:nvSpPr>
          <p:cNvPr id="4" name="Espace réservé de la date 3"/>
          <p:cNvSpPr>
            <a:spLocks noGrp="1"/>
          </p:cNvSpPr>
          <p:nvPr>
            <p:ph type="dt" sz="half" idx="14"/>
          </p:nvPr>
        </p:nvSpPr>
        <p:spPr/>
        <p:txBody>
          <a:bodyPr/>
          <a:lstStyle>
            <a:lvl1pPr>
              <a:defRPr/>
            </a:lvl1pPr>
          </a:lstStyle>
          <a:p>
            <a:pPr>
              <a:defRPr/>
            </a:pPr>
            <a:fld id="{D3A285CB-9242-45CD-9F7D-1FCF1D2229E0}" type="datetime1">
              <a:rPr lang="fr-FR"/>
              <a:pPr>
                <a:defRPr/>
              </a:pPr>
              <a:t>16/02/2023</a:t>
            </a:fld>
            <a:endParaRPr lang="fr-FR" dirty="0"/>
          </a:p>
        </p:txBody>
      </p:sp>
      <p:sp>
        <p:nvSpPr>
          <p:cNvPr id="5" name="Espace réservé du pied de page 4"/>
          <p:cNvSpPr>
            <a:spLocks noGrp="1"/>
          </p:cNvSpPr>
          <p:nvPr>
            <p:ph type="ftr" sz="quarter" idx="15"/>
          </p:nvPr>
        </p:nvSpPr>
        <p:spPr/>
        <p:txBody>
          <a:bodyPr/>
          <a:lstStyle>
            <a:lvl1pPr>
              <a:defRPr/>
            </a:lvl1pPr>
          </a:lstStyle>
          <a:p>
            <a:pPr>
              <a:defRPr/>
            </a:pPr>
            <a:r>
              <a:rPr lang="fr-FR"/>
              <a:t>Intitulé de la division/délégation académique </a:t>
            </a:r>
          </a:p>
        </p:txBody>
      </p:sp>
      <p:sp>
        <p:nvSpPr>
          <p:cNvPr id="6" name="Espace réservé du numéro de diapositive 5"/>
          <p:cNvSpPr>
            <a:spLocks noGrp="1"/>
          </p:cNvSpPr>
          <p:nvPr>
            <p:ph type="sldNum" sz="quarter" idx="16"/>
          </p:nvPr>
        </p:nvSpPr>
        <p:spPr/>
        <p:txBody>
          <a:bodyPr/>
          <a:lstStyle>
            <a:lvl1pPr>
              <a:defRPr/>
            </a:lvl1pPr>
          </a:lstStyle>
          <a:p>
            <a:pPr>
              <a:defRPr/>
            </a:pPr>
            <a:fld id="{80B13343-6F8D-48E4-933D-46BC8514C325}" type="slidenum">
              <a:rPr lang="fr-FR" altLang="fr-FR"/>
              <a:pPr>
                <a:defRPr/>
              </a:pPr>
              <a:t>‹N°›</a:t>
            </a:fld>
            <a:endParaRPr lang="fr-FR" altLang="fr-FR"/>
          </a:p>
        </p:txBody>
      </p:sp>
    </p:spTree>
    <p:extLst>
      <p:ext uri="{BB962C8B-B14F-4D97-AF65-F5344CB8AC3E}">
        <p14:creationId xmlns:p14="http://schemas.microsoft.com/office/powerpoint/2010/main" val="417178289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59999" y="900000"/>
            <a:ext cx="8424000" cy="720000"/>
          </a:xfrm>
        </p:spPr>
        <p:txBody>
          <a:bodyPr/>
          <a:lstStyle>
            <a:lvl1pPr>
              <a:defRPr/>
            </a:lvl1pPr>
          </a:lstStyle>
          <a:p>
            <a:r>
              <a:rPr lang="fr-FR" smtClean="0"/>
              <a:t>Modifiez le style du titre</a:t>
            </a:r>
            <a:endParaRPr lang="fr-FR" dirty="0"/>
          </a:p>
        </p:txBody>
      </p:sp>
      <p:sp>
        <p:nvSpPr>
          <p:cNvPr id="10" name="Espace réservé du texte 9"/>
          <p:cNvSpPr>
            <a:spLocks noGrp="1"/>
          </p:cNvSpPr>
          <p:nvPr>
            <p:ph type="body" sz="quarter" idx="13"/>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smtClean="0"/>
              <a:t>Modifier les styles du texte du masque</a:t>
            </a:r>
          </a:p>
          <a:p>
            <a:pPr lvl="1"/>
            <a:r>
              <a:rPr lang="fr-FR" smtClean="0"/>
              <a:t>Deuxième niveau</a:t>
            </a:r>
          </a:p>
        </p:txBody>
      </p:sp>
      <p:sp>
        <p:nvSpPr>
          <p:cNvPr id="12" name="Espace réservé du texte 11"/>
          <p:cNvSpPr>
            <a:spLocks noGrp="1"/>
          </p:cNvSpPr>
          <p:nvPr>
            <p:ph type="body" sz="quarter" idx="14"/>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texte 11"/>
          <p:cNvSpPr>
            <a:spLocks noGrp="1"/>
          </p:cNvSpPr>
          <p:nvPr>
            <p:ph type="body" sz="quarter" idx="15"/>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4" name="Espace réservé du texte 11"/>
          <p:cNvSpPr>
            <a:spLocks noGrp="1"/>
          </p:cNvSpPr>
          <p:nvPr>
            <p:ph type="body" sz="quarter" idx="16"/>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3"/>
          <p:cNvSpPr>
            <a:spLocks noGrp="1"/>
          </p:cNvSpPr>
          <p:nvPr>
            <p:ph type="dt" sz="half" idx="17"/>
          </p:nvPr>
        </p:nvSpPr>
        <p:spPr/>
        <p:txBody>
          <a:bodyPr/>
          <a:lstStyle>
            <a:lvl1pPr>
              <a:defRPr/>
            </a:lvl1pPr>
          </a:lstStyle>
          <a:p>
            <a:pPr>
              <a:defRPr/>
            </a:pPr>
            <a:fld id="{1EE7722F-78AB-41FC-BDAE-AEE1CF0E0547}" type="datetime1">
              <a:rPr lang="fr-FR"/>
              <a:pPr>
                <a:defRPr/>
              </a:pPr>
              <a:t>16/02/2023</a:t>
            </a:fld>
            <a:endParaRPr lang="fr-FR" dirty="0"/>
          </a:p>
        </p:txBody>
      </p:sp>
      <p:sp>
        <p:nvSpPr>
          <p:cNvPr id="8" name="Espace réservé du pied de page 4"/>
          <p:cNvSpPr>
            <a:spLocks noGrp="1"/>
          </p:cNvSpPr>
          <p:nvPr>
            <p:ph type="ftr" sz="quarter" idx="18"/>
          </p:nvPr>
        </p:nvSpPr>
        <p:spPr/>
        <p:txBody>
          <a:bodyPr/>
          <a:lstStyle>
            <a:lvl1pPr>
              <a:defRPr/>
            </a:lvl1pPr>
          </a:lstStyle>
          <a:p>
            <a:pPr>
              <a:defRPr/>
            </a:pPr>
            <a:r>
              <a:rPr lang="fr-FR"/>
              <a:t>Intitulé de la division/délégation académique </a:t>
            </a:r>
          </a:p>
        </p:txBody>
      </p:sp>
      <p:sp>
        <p:nvSpPr>
          <p:cNvPr id="9" name="Espace réservé du numéro de diapositive 5"/>
          <p:cNvSpPr>
            <a:spLocks noGrp="1"/>
          </p:cNvSpPr>
          <p:nvPr>
            <p:ph type="sldNum" sz="quarter" idx="19"/>
          </p:nvPr>
        </p:nvSpPr>
        <p:spPr/>
        <p:txBody>
          <a:bodyPr/>
          <a:lstStyle>
            <a:lvl1pPr>
              <a:defRPr/>
            </a:lvl1pPr>
          </a:lstStyle>
          <a:p>
            <a:pPr>
              <a:defRPr/>
            </a:pPr>
            <a:fld id="{44B5AEEA-D2E0-42BB-989D-B8A3CBFE5A57}" type="slidenum">
              <a:rPr lang="fr-FR" altLang="fr-FR"/>
              <a:pPr>
                <a:defRPr/>
              </a:pPr>
              <a:t>‹N°›</a:t>
            </a:fld>
            <a:endParaRPr lang="fr-FR" altLang="fr-FR"/>
          </a:p>
        </p:txBody>
      </p:sp>
    </p:spTree>
    <p:extLst>
      <p:ext uri="{BB962C8B-B14F-4D97-AF65-F5344CB8AC3E}">
        <p14:creationId xmlns:p14="http://schemas.microsoft.com/office/powerpoint/2010/main" val="51082076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gray">
          <a:xfrm>
            <a:off x="360363" y="900113"/>
            <a:ext cx="8423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Titre</a:t>
            </a:r>
          </a:p>
        </p:txBody>
      </p:sp>
      <p:sp>
        <p:nvSpPr>
          <p:cNvPr id="1027" name="Espace réservé du texte 2"/>
          <p:cNvSpPr>
            <a:spLocks noGrp="1"/>
          </p:cNvSpPr>
          <p:nvPr>
            <p:ph type="body" idx="1"/>
          </p:nvPr>
        </p:nvSpPr>
        <p:spPr bwMode="gray">
          <a:xfrm>
            <a:off x="360363" y="1836738"/>
            <a:ext cx="84232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Texte de niveau 1</a:t>
            </a:r>
          </a:p>
          <a:p>
            <a:pPr lvl="1"/>
            <a:r>
              <a:rPr lang="fr-FR" altLang="fr-FR" smtClean="0"/>
              <a:t>Texte de niveau 2</a:t>
            </a:r>
          </a:p>
          <a:p>
            <a:pPr lvl="2"/>
            <a:r>
              <a:rPr lang="fr-FR" altLang="fr-FR" smtClean="0"/>
              <a:t>Texte de niveau 3</a:t>
            </a:r>
          </a:p>
          <a:p>
            <a:pPr lvl="3"/>
            <a:r>
              <a:rPr lang="fr-FR" altLang="fr-FR" smtClean="0"/>
              <a:t>Texte de niveau 4</a:t>
            </a:r>
          </a:p>
          <a:p>
            <a:pPr lvl="4"/>
            <a:r>
              <a:rPr lang="fr-FR" altLang="fr-FR" smtClean="0"/>
              <a:t>Texte de niveau 5</a:t>
            </a:r>
          </a:p>
        </p:txBody>
      </p:sp>
      <p:sp>
        <p:nvSpPr>
          <p:cNvPr id="4" name="Espace réservé de la date 3"/>
          <p:cNvSpPr>
            <a:spLocks noGrp="1"/>
          </p:cNvSpPr>
          <p:nvPr>
            <p:ph type="dt" sz="half" idx="2"/>
          </p:nvPr>
        </p:nvSpPr>
        <p:spPr bwMode="gray">
          <a:xfrm>
            <a:off x="7613650" y="4783138"/>
            <a:ext cx="1169988"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cap="all">
                <a:solidFill>
                  <a:schemeClr val="tx1"/>
                </a:solidFill>
                <a:latin typeface="+mn-lt"/>
              </a:defRPr>
            </a:lvl1pPr>
          </a:lstStyle>
          <a:p>
            <a:pPr>
              <a:defRPr/>
            </a:pPr>
            <a:fld id="{B2F3AE2B-DDCF-443A-9D9B-DE16774608C0}" type="datetime1">
              <a:rPr lang="fr-FR"/>
              <a:pPr>
                <a:defRPr/>
              </a:pPr>
              <a:t>16/02/2023</a:t>
            </a:fld>
            <a:endParaRPr lang="fr-FR" dirty="0"/>
          </a:p>
        </p:txBody>
      </p:sp>
      <p:sp>
        <p:nvSpPr>
          <p:cNvPr id="5" name="Espace réservé du pied de page 4"/>
          <p:cNvSpPr>
            <a:spLocks noGrp="1"/>
          </p:cNvSpPr>
          <p:nvPr>
            <p:ph type="ftr" sz="quarter" idx="3"/>
          </p:nvPr>
        </p:nvSpPr>
        <p:spPr bwMode="gray">
          <a:xfrm>
            <a:off x="360363" y="4783138"/>
            <a:ext cx="5903912" cy="360362"/>
          </a:xfrm>
          <a:prstGeom prst="rect">
            <a:avLst/>
          </a:prstGeom>
        </p:spPr>
        <p:txBody>
          <a:bodyPr vert="horz" lIns="0" tIns="0" rIns="0" bIns="0" rtlCol="0" anchor="ctr" anchorCtr="0">
            <a:noAutofit/>
          </a:bodyPr>
          <a:lstStyle>
            <a:lvl1pPr algn="l" eaLnBrk="1" fontAlgn="auto" hangingPunct="1">
              <a:spcBef>
                <a:spcPts val="0"/>
              </a:spcBef>
              <a:spcAft>
                <a:spcPts val="0"/>
              </a:spcAft>
              <a:defRPr sz="750" b="1">
                <a:solidFill>
                  <a:schemeClr val="tx1"/>
                </a:solidFill>
                <a:latin typeface="+mn-lt"/>
              </a:defRPr>
            </a:lvl1pPr>
          </a:lstStyle>
          <a:p>
            <a:pPr>
              <a:defRPr/>
            </a:pPr>
            <a:r>
              <a:rPr lang="fr-FR"/>
              <a:t>Intitulé de la division/délégation académique </a:t>
            </a:r>
          </a:p>
        </p:txBody>
      </p:sp>
      <p:sp>
        <p:nvSpPr>
          <p:cNvPr id="6" name="Espace réservé du numéro de diapositive 5"/>
          <p:cNvSpPr>
            <a:spLocks noGrp="1"/>
          </p:cNvSpPr>
          <p:nvPr>
            <p:ph type="sldNum" sz="quarter" idx="4"/>
          </p:nvPr>
        </p:nvSpPr>
        <p:spPr bwMode="gray">
          <a:xfrm>
            <a:off x="6264275" y="4783138"/>
            <a:ext cx="1349375" cy="360362"/>
          </a:xfrm>
          <a:prstGeom prst="rect">
            <a:avLst/>
          </a:prstGeom>
        </p:spPr>
        <p:txBody>
          <a:bodyPr vert="horz" wrap="square" lIns="0" tIns="0" rIns="0" bIns="0" numCol="1" anchor="ctr" anchorCtr="0" compatLnSpc="1">
            <a:prstTxWarp prst="textNoShape">
              <a:avLst/>
            </a:prstTxWarp>
            <a:noAutofit/>
          </a:bodyPr>
          <a:lstStyle>
            <a:lvl1pPr algn="r" eaLnBrk="1" hangingPunct="1">
              <a:defRPr sz="700" b="1"/>
            </a:lvl1pPr>
          </a:lstStyle>
          <a:p>
            <a:pPr>
              <a:defRPr/>
            </a:pPr>
            <a:fld id="{F4ACE8F6-592A-44FB-ACDF-EFD6395E914E}" type="slidenum">
              <a:rPr lang="fr-FR" altLang="fr-FR"/>
              <a:pPr>
                <a:defRPr/>
              </a:pPr>
              <a:t>‹N°›</a:t>
            </a:fld>
            <a:endParaRPr lang="fr-FR" altLang="fr-FR"/>
          </a:p>
        </p:txBody>
      </p:sp>
      <p:cxnSp>
        <p:nvCxnSpPr>
          <p:cNvPr id="10" name="Connecteur droit 9"/>
          <p:cNvCxnSpPr/>
          <p:nvPr userDrawn="1"/>
        </p:nvCxnSpPr>
        <p:spPr bwMode="gray">
          <a:xfrm>
            <a:off x="360363" y="4784725"/>
            <a:ext cx="84232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Image 8"/>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3850" y="107950"/>
            <a:ext cx="755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6" r:id="rId1"/>
    <p:sldLayoutId id="2147484177" r:id="rId2"/>
    <p:sldLayoutId id="2147484173" r:id="rId3"/>
    <p:sldLayoutId id="2147484174" r:id="rId4"/>
    <p:sldLayoutId id="2147484175" r:id="rId5"/>
  </p:sldLayoutIdLst>
  <mc:AlternateContent xmlns:mc="http://schemas.openxmlformats.org/markup-compatibility/2006" xmlns:p14="http://schemas.microsoft.com/office/powerpoint/2010/main">
    <mc:Choice Requires="p14">
      <p:transition spd="slow" p14:dur="20000"/>
    </mc:Choice>
    <mc:Fallback xmlns="">
      <p:transition spd="slow"/>
    </mc:Fallback>
  </mc:AlternateContent>
  <p:hf hdr="0"/>
  <p:txStyles>
    <p:titleStyle>
      <a:lvl1pPr algn="l" rtl="0" eaLnBrk="0" fontAlgn="base" hangingPunct="0">
        <a:lnSpc>
          <a:spcPct val="90000"/>
        </a:lnSpc>
        <a:spcBef>
          <a:spcPct val="0"/>
        </a:spcBef>
        <a:spcAft>
          <a:spcPct val="0"/>
        </a:spcAft>
        <a:defRPr sz="25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2500" b="1">
          <a:solidFill>
            <a:schemeClr val="tx1"/>
          </a:solidFill>
          <a:latin typeface="Arial" charset="0"/>
        </a:defRPr>
      </a:lvl2pPr>
      <a:lvl3pPr algn="l" rtl="0" eaLnBrk="0" fontAlgn="base" hangingPunct="0">
        <a:lnSpc>
          <a:spcPct val="90000"/>
        </a:lnSpc>
        <a:spcBef>
          <a:spcPct val="0"/>
        </a:spcBef>
        <a:spcAft>
          <a:spcPct val="0"/>
        </a:spcAft>
        <a:defRPr sz="2500" b="1">
          <a:solidFill>
            <a:schemeClr val="tx1"/>
          </a:solidFill>
          <a:latin typeface="Arial" charset="0"/>
        </a:defRPr>
      </a:lvl3pPr>
      <a:lvl4pPr algn="l" rtl="0" eaLnBrk="0" fontAlgn="base" hangingPunct="0">
        <a:lnSpc>
          <a:spcPct val="90000"/>
        </a:lnSpc>
        <a:spcBef>
          <a:spcPct val="0"/>
        </a:spcBef>
        <a:spcAft>
          <a:spcPct val="0"/>
        </a:spcAft>
        <a:defRPr sz="2500" b="1">
          <a:solidFill>
            <a:schemeClr val="tx1"/>
          </a:solidFill>
          <a:latin typeface="Arial" charset="0"/>
        </a:defRPr>
      </a:lvl4pPr>
      <a:lvl5pPr algn="l" rtl="0" eaLnBrk="0" fontAlgn="base" hangingPunct="0">
        <a:lnSpc>
          <a:spcPct val="90000"/>
        </a:lnSpc>
        <a:spcBef>
          <a:spcPct val="0"/>
        </a:spcBef>
        <a:spcAft>
          <a:spcPct val="0"/>
        </a:spcAft>
        <a:defRPr sz="2500" b="1">
          <a:solidFill>
            <a:schemeClr val="tx1"/>
          </a:solidFill>
          <a:latin typeface="Arial" charset="0"/>
        </a:defRPr>
      </a:lvl5pPr>
      <a:lvl6pPr marL="457200" algn="l" rtl="0" fontAlgn="base">
        <a:lnSpc>
          <a:spcPct val="90000"/>
        </a:lnSpc>
        <a:spcBef>
          <a:spcPct val="0"/>
        </a:spcBef>
        <a:spcAft>
          <a:spcPct val="0"/>
        </a:spcAft>
        <a:defRPr sz="2500" b="1">
          <a:solidFill>
            <a:schemeClr val="tx1"/>
          </a:solidFill>
          <a:latin typeface="Arial" charset="0"/>
        </a:defRPr>
      </a:lvl6pPr>
      <a:lvl7pPr marL="914400" algn="l" rtl="0" fontAlgn="base">
        <a:lnSpc>
          <a:spcPct val="90000"/>
        </a:lnSpc>
        <a:spcBef>
          <a:spcPct val="0"/>
        </a:spcBef>
        <a:spcAft>
          <a:spcPct val="0"/>
        </a:spcAft>
        <a:defRPr sz="2500" b="1">
          <a:solidFill>
            <a:schemeClr val="tx1"/>
          </a:solidFill>
          <a:latin typeface="Arial" charset="0"/>
        </a:defRPr>
      </a:lvl7pPr>
      <a:lvl8pPr marL="1371600" algn="l" rtl="0" fontAlgn="base">
        <a:lnSpc>
          <a:spcPct val="90000"/>
        </a:lnSpc>
        <a:spcBef>
          <a:spcPct val="0"/>
        </a:spcBef>
        <a:spcAft>
          <a:spcPct val="0"/>
        </a:spcAft>
        <a:defRPr sz="2500" b="1">
          <a:solidFill>
            <a:schemeClr val="tx1"/>
          </a:solidFill>
          <a:latin typeface="Arial" charset="0"/>
        </a:defRPr>
      </a:lvl8pPr>
      <a:lvl9pPr marL="1828800" algn="l" rtl="0" fontAlgn="base">
        <a:lnSpc>
          <a:spcPct val="90000"/>
        </a:lnSpc>
        <a:spcBef>
          <a:spcPct val="0"/>
        </a:spcBef>
        <a:spcAft>
          <a:spcPct val="0"/>
        </a:spcAft>
        <a:defRPr sz="2500" b="1">
          <a:solidFill>
            <a:schemeClr val="tx1"/>
          </a:solidFill>
          <a:latin typeface="Arial" charset="0"/>
        </a:defRPr>
      </a:lvl9pPr>
    </p:titleStyle>
    <p:bodyStyle>
      <a:lvl1pPr algn="l" rtl="0" eaLnBrk="0" fontAlgn="base" hangingPunct="0">
        <a:spcBef>
          <a:spcPct val="0"/>
        </a:spcBef>
        <a:spcAft>
          <a:spcPts val="500"/>
        </a:spcAft>
        <a:buFont typeface="Arial" panose="020B0604020202020204" pitchFamily="34" charset="0"/>
        <a:defRPr sz="1000" kern="1200">
          <a:solidFill>
            <a:schemeClr val="tx1"/>
          </a:solidFill>
          <a:latin typeface="+mn-lt"/>
          <a:ea typeface="+mn-ea"/>
          <a:cs typeface="+mn-cs"/>
        </a:defRPr>
      </a:lvl1pPr>
      <a:lvl2pPr marL="250825" indent="-71438" algn="l" rtl="0" eaLnBrk="0" fontAlgn="base" hangingPunct="0">
        <a:spcBef>
          <a:spcPts val="600"/>
        </a:spcBef>
        <a:spcAft>
          <a:spcPts val="600"/>
        </a:spcAft>
        <a:buFont typeface="Arial" panose="020B0604020202020204" pitchFamily="34" charset="0"/>
        <a:buChar char="•"/>
        <a:defRPr sz="900" kern="1200">
          <a:solidFill>
            <a:schemeClr val="tx1"/>
          </a:solidFill>
          <a:latin typeface="+mn-lt"/>
          <a:ea typeface="+mn-ea"/>
          <a:cs typeface="+mn-cs"/>
        </a:defRPr>
      </a:lvl2pPr>
      <a:lvl3pPr marL="431800" indent="-71438" algn="l" rtl="0" eaLnBrk="0" fontAlgn="base" hangingPunct="0">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3pPr>
      <a:lvl4pPr marL="611188" indent="-71438" algn="l" rtl="0" eaLnBrk="0" fontAlgn="base" hangingPunct="0">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4pPr>
      <a:lvl5pPr marL="827088" indent="-71438" algn="l" rtl="0" eaLnBrk="0" fontAlgn="base" hangingPunct="0">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2.png"/><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2.png"/><Relationship Id="rId2" Type="http://schemas.microsoft.com/office/2007/relationships/media" Target="../media/media11.m4a"/><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7" Type="http://schemas.openxmlformats.org/officeDocument/2006/relationships/image" Target="../media/image2.png"/><Relationship Id="rId2" Type="http://schemas.microsoft.com/office/2007/relationships/media" Target="../media/media12.m4a"/><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7" Type="http://schemas.openxmlformats.org/officeDocument/2006/relationships/image" Target="../media/image2.png"/><Relationship Id="rId2" Type="http://schemas.microsoft.com/office/2007/relationships/media" Target="../media/media13.m4a"/><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7" Type="http://schemas.openxmlformats.org/officeDocument/2006/relationships/image" Target="../media/image2.png"/><Relationship Id="rId2" Type="http://schemas.microsoft.com/office/2007/relationships/media" Target="../media/media14.m4a"/><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7" Type="http://schemas.openxmlformats.org/officeDocument/2006/relationships/image" Target="../media/image2.png"/><Relationship Id="rId2" Type="http://schemas.microsoft.com/office/2007/relationships/media" Target="../media/media15.m4a"/><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hyperlink" Target="mailto:ce.saio-prebac@ac-creteil.fr"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2.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2.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2.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2.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2.png"/><Relationship Id="rId2" Type="http://schemas.microsoft.com/office/2007/relationships/media" Target="../media/media9.m4a"/><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a:xfrm>
            <a:off x="360363" y="1635646"/>
            <a:ext cx="8423275" cy="1727820"/>
          </a:xfrm>
        </p:spPr>
        <p:txBody>
          <a:bodyPr rtlCol="0">
            <a:noAutofit/>
          </a:bodyPr>
          <a:lstStyle/>
          <a:p>
            <a:pPr algn="ctr" eaLnBrk="1" fontAlgn="auto" hangingPunct="1">
              <a:spcBef>
                <a:spcPts val="0"/>
              </a:spcBef>
              <a:defRPr/>
            </a:pPr>
            <a:r>
              <a:rPr lang="fr-FR" sz="3600" dirty="0" smtClean="0"/>
              <a:t>Intégration des notes </a:t>
            </a:r>
          </a:p>
          <a:p>
            <a:pPr algn="ctr" eaLnBrk="1" fontAlgn="auto" hangingPunct="1">
              <a:spcBef>
                <a:spcPts val="0"/>
              </a:spcBef>
              <a:defRPr/>
            </a:pPr>
            <a:r>
              <a:rPr lang="fr-FR" sz="3600" dirty="0" smtClean="0"/>
              <a:t>DU palier 2</a:t>
            </a:r>
            <a:r>
              <a:rPr lang="fr-FR" sz="3600" baseline="30000" dirty="0" smtClean="0"/>
              <a:t>de</a:t>
            </a:r>
          </a:p>
          <a:p>
            <a:pPr algn="ctr" eaLnBrk="1" fontAlgn="auto" hangingPunct="1">
              <a:spcBef>
                <a:spcPts val="0"/>
              </a:spcBef>
              <a:defRPr/>
            </a:pPr>
            <a:endParaRPr lang="fr-FR" sz="3600" dirty="0" smtClean="0"/>
          </a:p>
          <a:p>
            <a:pPr algn="ctr" eaLnBrk="1" fontAlgn="auto" hangingPunct="1">
              <a:spcBef>
                <a:spcPts val="0"/>
              </a:spcBef>
              <a:defRPr/>
            </a:pPr>
            <a:r>
              <a:rPr lang="fr-FR" sz="3600" dirty="0" smtClean="0"/>
              <a:t>depuis </a:t>
            </a:r>
            <a:r>
              <a:rPr lang="fr-FR" sz="3600" dirty="0" err="1" smtClean="0"/>
              <a:t>pronote</a:t>
            </a:r>
            <a:r>
              <a:rPr lang="fr-FR" sz="4400" dirty="0"/>
              <a:t/>
            </a:r>
            <a:br>
              <a:rPr lang="fr-FR" sz="4400" dirty="0"/>
            </a:br>
            <a:endParaRPr lang="fr-FR" dirty="0">
              <a:solidFill>
                <a:schemeClr val="tx2"/>
              </a:solidFill>
            </a:endParaRPr>
          </a:p>
        </p:txBody>
      </p:sp>
      <p:sp>
        <p:nvSpPr>
          <p:cNvPr id="2" name="Titre 1"/>
          <p:cNvSpPr>
            <a:spLocks noGrp="1"/>
          </p:cNvSpPr>
          <p:nvPr>
            <p:ph type="title"/>
          </p:nvPr>
        </p:nvSpPr>
        <p:spPr>
          <a:xfrm>
            <a:off x="0" y="0"/>
            <a:ext cx="179388" cy="179388"/>
          </a:xfrm>
        </p:spPr>
        <p:txBody>
          <a:bodyPr rtlCol="0">
            <a:noAutofit/>
          </a:bodyPr>
          <a:lstStyle/>
          <a:p>
            <a:pPr eaLnBrk="1" fontAlgn="auto" hangingPunct="1">
              <a:spcAft>
                <a:spcPts val="0"/>
              </a:spcAft>
              <a:defRPr/>
            </a:pPr>
            <a:endParaRPr lang="fr-FR"/>
          </a:p>
        </p:txBody>
      </p:sp>
      <p:sp>
        <p:nvSpPr>
          <p:cNvPr id="7" name="Espace réservé de la date 6"/>
          <p:cNvSpPr>
            <a:spLocks noGrp="1"/>
          </p:cNvSpPr>
          <p:nvPr>
            <p:ph type="dt" sz="quarter" idx="14"/>
          </p:nvPr>
        </p:nvSpPr>
        <p:spPr/>
        <p:txBody>
          <a:bodyPr/>
          <a:lstStyle/>
          <a:p>
            <a:pPr>
              <a:defRPr/>
            </a:pPr>
            <a:fld id="{B23BF5DD-E8FC-CE4E-AA74-82F050F2505E}" type="datetime1">
              <a:rPr lang="fr-FR"/>
              <a:pPr>
                <a:defRPr/>
              </a:pPr>
              <a:t>16/02/2023</a:t>
            </a:fld>
            <a:endParaRPr lang="fr-FR" dirty="0"/>
          </a:p>
        </p:txBody>
      </p:sp>
      <p:sp>
        <p:nvSpPr>
          <p:cNvPr id="8" name="Espace réservé du pied de page 7"/>
          <p:cNvSpPr>
            <a:spLocks noGrp="1"/>
          </p:cNvSpPr>
          <p:nvPr>
            <p:ph type="ftr" sz="quarter" idx="15"/>
          </p:nvPr>
        </p:nvSpPr>
        <p:spPr/>
        <p:txBody>
          <a:bodyPr/>
          <a:lstStyle/>
          <a:p>
            <a:pPr>
              <a:defRPr/>
            </a:pPr>
            <a:r>
              <a:rPr lang="fr-FR" dirty="0" smtClean="0"/>
              <a:t>Service académique de l’information et de l’orientation</a:t>
            </a:r>
            <a:endParaRPr lang="fr-FR" dirty="0"/>
          </a:p>
        </p:txBody>
      </p:sp>
      <p:sp>
        <p:nvSpPr>
          <p:cNvPr id="5126" name="Espace réservé du numéro de diapositive 8"/>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89E656-9325-4C43-A565-D5E4D3CE5407}" type="slidenum">
              <a:rPr lang="fr-FR" altLang="fr-FR" smtClean="0"/>
              <a:pPr/>
              <a:t>1</a:t>
            </a:fld>
            <a:endParaRPr lang="fr-FR" altLang="fr-FR" smtClean="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4521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0" advTm="11358"/>
    </mc:Choice>
    <mc:Fallback xmlns="">
      <p:transition spd="slow" advTm="11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6"/>
          <a:srcRect t="16618"/>
          <a:stretch/>
        </p:blipFill>
        <p:spPr>
          <a:xfrm>
            <a:off x="2411752" y="51470"/>
            <a:ext cx="3806580" cy="4788000"/>
          </a:xfrm>
          <a:prstGeom prst="rect">
            <a:avLst/>
          </a:prstGeom>
        </p:spPr>
      </p:pic>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10</a:t>
            </a:fld>
            <a:endParaRPr lang="fr-FR" altLang="fr-FR" smtClean="0"/>
          </a:p>
        </p:txBody>
      </p:sp>
      <p:sp>
        <p:nvSpPr>
          <p:cNvPr id="9" name="Rectangle 8"/>
          <p:cNvSpPr/>
          <p:nvPr/>
        </p:nvSpPr>
        <p:spPr>
          <a:xfrm>
            <a:off x="3203848" y="1044000"/>
            <a:ext cx="792088" cy="216024"/>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2011084595"/>
      </p:ext>
    </p:extLst>
  </p:cSld>
  <p:clrMapOvr>
    <a:masterClrMapping/>
  </p:clrMapOvr>
  <mc:AlternateContent xmlns:mc="http://schemas.openxmlformats.org/markup-compatibility/2006" xmlns:p14="http://schemas.microsoft.com/office/powerpoint/2010/main">
    <mc:Choice Requires="p14">
      <p:transition spd="slow" p14:dur="20000" advTm="7297"/>
    </mc:Choice>
    <mc:Fallback xmlns="">
      <p:transition spd="slow" advTm="7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6"/>
          <a:stretch>
            <a:fillRect/>
          </a:stretch>
        </p:blipFill>
        <p:spPr>
          <a:xfrm>
            <a:off x="657225" y="47625"/>
            <a:ext cx="7829550" cy="5048250"/>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11</a:t>
            </a:fld>
            <a:endParaRPr lang="fr-FR" altLang="fr-FR" smtClean="0"/>
          </a:p>
        </p:txBody>
      </p:sp>
      <p:sp>
        <p:nvSpPr>
          <p:cNvPr id="27" name="Rectangle 26"/>
          <p:cNvSpPr/>
          <p:nvPr/>
        </p:nvSpPr>
        <p:spPr>
          <a:xfrm>
            <a:off x="3366000" y="2075027"/>
            <a:ext cx="216024" cy="208691"/>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2605815050"/>
      </p:ext>
    </p:extLst>
  </p:cSld>
  <p:clrMapOvr>
    <a:masterClrMapping/>
  </p:clrMapOvr>
  <mc:AlternateContent xmlns:mc="http://schemas.openxmlformats.org/markup-compatibility/2006" xmlns:p14="http://schemas.microsoft.com/office/powerpoint/2010/main">
    <mc:Choice Requires="p14">
      <p:transition spd="slow" p14:dur="20000" advTm="11427"/>
    </mc:Choice>
    <mc:Fallback xmlns="">
      <p:transition spd="slow" advTm="11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6"/>
          <a:stretch>
            <a:fillRect/>
          </a:stretch>
        </p:blipFill>
        <p:spPr>
          <a:xfrm>
            <a:off x="581025" y="790575"/>
            <a:ext cx="7981950" cy="3562350"/>
          </a:xfrm>
          <a:prstGeom prst="rect">
            <a:avLst/>
          </a:prstGeom>
        </p:spPr>
      </p:pic>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12</a:t>
            </a:fld>
            <a:endParaRPr lang="fr-FR" altLang="fr-FR" smtClean="0"/>
          </a:p>
        </p:txBody>
      </p:sp>
      <p:sp>
        <p:nvSpPr>
          <p:cNvPr id="27" name="Rectangle 26"/>
          <p:cNvSpPr/>
          <p:nvPr/>
        </p:nvSpPr>
        <p:spPr>
          <a:xfrm>
            <a:off x="3203848" y="772468"/>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851920" y="772468"/>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497834" y="772468"/>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131425" y="766807"/>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779864" y="766807"/>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453415" y="764431"/>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092280" y="764431"/>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766723" y="764431"/>
            <a:ext cx="504056" cy="28803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1160863028"/>
      </p:ext>
    </p:extLst>
  </p:cSld>
  <p:clrMapOvr>
    <a:masterClrMapping/>
  </p:clrMapOvr>
  <mc:AlternateContent xmlns:mc="http://schemas.openxmlformats.org/markup-compatibility/2006" xmlns:p14="http://schemas.microsoft.com/office/powerpoint/2010/main">
    <mc:Choice Requires="p14">
      <p:transition spd="slow" p14:dur="20000" advTm="4214"/>
    </mc:Choice>
    <mc:Fallback xmlns="">
      <p:transition spd="slow" advTm="4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27"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6"/>
          <a:stretch>
            <a:fillRect/>
          </a:stretch>
        </p:blipFill>
        <p:spPr>
          <a:xfrm>
            <a:off x="390525" y="97830"/>
            <a:ext cx="8334375" cy="5038725"/>
          </a:xfrm>
          <a:prstGeom prst="rect">
            <a:avLst/>
          </a:prstGeom>
        </p:spPr>
      </p:pic>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13</a:t>
            </a:fld>
            <a:endParaRPr lang="fr-FR" altLang="fr-FR" smtClean="0"/>
          </a:p>
        </p:txBody>
      </p:sp>
      <p:sp>
        <p:nvSpPr>
          <p:cNvPr id="13" name="Rectangle 12"/>
          <p:cNvSpPr/>
          <p:nvPr/>
        </p:nvSpPr>
        <p:spPr>
          <a:xfrm>
            <a:off x="419919" y="97830"/>
            <a:ext cx="491579" cy="169664"/>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1467645751"/>
      </p:ext>
    </p:extLst>
  </p:cSld>
  <p:clrMapOvr>
    <a:masterClrMapping/>
  </p:clrMapOvr>
  <mc:AlternateContent xmlns:mc="http://schemas.openxmlformats.org/markup-compatibility/2006" xmlns:p14="http://schemas.microsoft.com/office/powerpoint/2010/main">
    <mc:Choice Requires="p14">
      <p:transition spd="slow" p14:dur="20000" advTm="6169"/>
    </mc:Choice>
    <mc:Fallback xmlns="">
      <p:transition spd="slow" advTm="6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6"/>
          <a:stretch>
            <a:fillRect/>
          </a:stretch>
        </p:blipFill>
        <p:spPr>
          <a:xfrm>
            <a:off x="2096983" y="25524"/>
            <a:ext cx="4601895" cy="4824000"/>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14</a:t>
            </a:fld>
            <a:endParaRPr lang="fr-FR" altLang="fr-FR" smtClean="0"/>
          </a:p>
        </p:txBody>
      </p:sp>
      <p:sp>
        <p:nvSpPr>
          <p:cNvPr id="13" name="Rectangle 12"/>
          <p:cNvSpPr/>
          <p:nvPr/>
        </p:nvSpPr>
        <p:spPr>
          <a:xfrm>
            <a:off x="3707904" y="3003798"/>
            <a:ext cx="1224136" cy="36004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088182" y="2062998"/>
            <a:ext cx="1331689" cy="364736"/>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2278603897"/>
      </p:ext>
    </p:extLst>
  </p:cSld>
  <p:clrMapOvr>
    <a:masterClrMapping/>
  </p:clrMapOvr>
  <mc:AlternateContent xmlns:mc="http://schemas.openxmlformats.org/markup-compatibility/2006" xmlns:p14="http://schemas.microsoft.com/office/powerpoint/2010/main">
    <mc:Choice Requires="p14">
      <p:transition spd="slow" p14:dur="20000" advTm="3525"/>
    </mc:Choice>
    <mc:Fallback xmlns="">
      <p:transition spd="slow" advTm="3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13"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6"/>
          <a:stretch>
            <a:fillRect/>
          </a:stretch>
        </p:blipFill>
        <p:spPr>
          <a:xfrm>
            <a:off x="360363" y="302559"/>
            <a:ext cx="8423275" cy="4455833"/>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15</a:t>
            </a:fld>
            <a:endParaRPr lang="fr-FR" altLang="fr-FR" smtClean="0"/>
          </a:p>
        </p:txBody>
      </p:sp>
      <p:sp>
        <p:nvSpPr>
          <p:cNvPr id="13" name="Rectangle 12"/>
          <p:cNvSpPr/>
          <p:nvPr/>
        </p:nvSpPr>
        <p:spPr>
          <a:xfrm>
            <a:off x="360000" y="3312000"/>
            <a:ext cx="648000" cy="1620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308000" y="4536000"/>
            <a:ext cx="666000" cy="1980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1939744394"/>
      </p:ext>
    </p:extLst>
  </p:cSld>
  <p:clrMapOvr>
    <a:masterClrMapping/>
  </p:clrMapOvr>
  <mc:AlternateContent xmlns:mc="http://schemas.openxmlformats.org/markup-compatibility/2006" xmlns:p14="http://schemas.microsoft.com/office/powerpoint/2010/main">
    <mc:Choice Requires="p14">
      <p:transition spd="slow" p14:dur="20000" advTm="6573"/>
    </mc:Choice>
    <mc:Fallback xmlns="">
      <p:transition spd="slow" advTm="6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1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4" name="Espace réservé du texte 3"/>
          <p:cNvSpPr>
            <a:spLocks noGrp="1"/>
          </p:cNvSpPr>
          <p:nvPr>
            <p:ph type="body" sz="quarter" idx="14"/>
          </p:nvPr>
        </p:nvSpPr>
        <p:spPr>
          <a:xfrm>
            <a:off x="1259632" y="1203598"/>
            <a:ext cx="6624736" cy="231694"/>
          </a:xfrm>
        </p:spPr>
        <p:txBody>
          <a:bodyPr/>
          <a:lstStyle/>
          <a:p>
            <a:pPr algn="ctr"/>
            <a:r>
              <a:rPr lang="fr-FR" sz="4000" dirty="0" smtClean="0"/>
              <a:t>À envoyer à </a:t>
            </a:r>
          </a:p>
          <a:p>
            <a:r>
              <a:rPr lang="fr-FR" sz="4000" dirty="0" smtClean="0">
                <a:hlinkClick r:id="rId5"/>
              </a:rPr>
              <a:t>ce.saio-prebac@ac-creteil.fr</a:t>
            </a:r>
            <a:endParaRPr lang="fr-FR" sz="4000" dirty="0" smtClean="0"/>
          </a:p>
          <a:p>
            <a:endParaRPr lang="fr-FR" sz="4000" dirty="0"/>
          </a:p>
          <a:p>
            <a:pPr algn="ctr"/>
            <a:r>
              <a:rPr lang="fr-FR" sz="4000" dirty="0"/>
              <a:t>a</a:t>
            </a:r>
            <a:r>
              <a:rPr lang="fr-FR" sz="4000" dirty="0" smtClean="0"/>
              <a:t>u plus tard le 7 juin à 12 h</a:t>
            </a:r>
            <a:endParaRPr lang="fr-FR" sz="4000" dirty="0"/>
          </a:p>
        </p:txBody>
      </p:sp>
      <p:sp>
        <p:nvSpPr>
          <p:cNvPr id="7" name="Espace réservé de la date 6"/>
          <p:cNvSpPr>
            <a:spLocks noGrp="1"/>
          </p:cNvSpPr>
          <p:nvPr>
            <p:ph type="dt" sz="half" idx="17"/>
          </p:nvPr>
        </p:nvSpPr>
        <p:spPr/>
        <p:txBody>
          <a:bodyPr/>
          <a:lstStyle/>
          <a:p>
            <a:pPr>
              <a:defRPr/>
            </a:pPr>
            <a:fld id="{1EE7722F-78AB-41FC-BDAE-AEE1CF0E0547}"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 name="Espace réservé du numéro de diapositive 8"/>
          <p:cNvSpPr>
            <a:spLocks noGrp="1"/>
          </p:cNvSpPr>
          <p:nvPr>
            <p:ph type="sldNum" sz="quarter" idx="19"/>
          </p:nvPr>
        </p:nvSpPr>
        <p:spPr/>
        <p:txBody>
          <a:bodyPr/>
          <a:lstStyle/>
          <a:p>
            <a:pPr>
              <a:defRPr/>
            </a:pPr>
            <a:fld id="{44B5AEEA-D2E0-42BB-989D-B8A3CBFE5A57}" type="slidenum">
              <a:rPr lang="fr-FR" altLang="fr-FR" smtClean="0"/>
              <a:pPr>
                <a:defRPr/>
              </a:pPr>
              <a:t>16</a:t>
            </a:fld>
            <a:endParaRPr lang="fr-FR" altLang="fr-F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4521200"/>
            <a:ext cx="406400" cy="406400"/>
          </a:xfrm>
          <a:prstGeom prst="rect">
            <a:avLst/>
          </a:prstGeom>
        </p:spPr>
      </p:pic>
    </p:spTree>
    <p:extLst>
      <p:ext uri="{BB962C8B-B14F-4D97-AF65-F5344CB8AC3E}">
        <p14:creationId xmlns:p14="http://schemas.microsoft.com/office/powerpoint/2010/main" val="3954067700"/>
      </p:ext>
    </p:extLst>
  </p:cSld>
  <p:clrMapOvr>
    <a:masterClrMapping/>
  </p:clrMapOvr>
  <mc:AlternateContent xmlns:mc="http://schemas.openxmlformats.org/markup-compatibility/2006" xmlns:p14="http://schemas.microsoft.com/office/powerpoint/2010/main">
    <mc:Choice Requires="p14">
      <p:transition spd="slow" p14:dur="20000" advTm="30777"/>
    </mc:Choice>
    <mc:Fallback xmlns="">
      <p:transition spd="slow" advTm="30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6"/>
          <a:stretch>
            <a:fillRect/>
          </a:stretch>
        </p:blipFill>
        <p:spPr>
          <a:xfrm>
            <a:off x="1969200" y="612000"/>
            <a:ext cx="5314950" cy="3952875"/>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2</a:t>
            </a:fld>
            <a:endParaRPr lang="fr-FR" altLang="fr-FR" smtClean="0"/>
          </a:p>
        </p:txBody>
      </p:sp>
      <p:sp>
        <p:nvSpPr>
          <p:cNvPr id="27" name="Rectangle 26"/>
          <p:cNvSpPr/>
          <p:nvPr/>
        </p:nvSpPr>
        <p:spPr>
          <a:xfrm>
            <a:off x="1979713" y="1548000"/>
            <a:ext cx="1440160" cy="36004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535200" y="1472400"/>
            <a:ext cx="144016" cy="144016"/>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707904" y="1653988"/>
            <a:ext cx="576064" cy="1080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1808919591"/>
      </p:ext>
    </p:extLst>
  </p:cSld>
  <p:clrMapOvr>
    <a:masterClrMapping/>
  </p:clrMapOvr>
  <mc:AlternateContent xmlns:mc="http://schemas.openxmlformats.org/markup-compatibility/2006" xmlns:p14="http://schemas.microsoft.com/office/powerpoint/2010/main">
    <mc:Choice Requires="p14">
      <p:transition spd="slow" p14:dur="20000" advTm="21149"/>
    </mc:Choice>
    <mc:Fallback xmlns="">
      <p:transition spd="slow" advTm="21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9"/>
                </p:tgtEl>
              </p:cMediaNode>
            </p:audio>
          </p:childTnLst>
        </p:cTn>
      </p:par>
    </p:tnLst>
    <p:bldLst>
      <p:bldP spid="27"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6"/>
          <a:stretch>
            <a:fillRect/>
          </a:stretch>
        </p:blipFill>
        <p:spPr>
          <a:xfrm>
            <a:off x="1907704" y="71437"/>
            <a:ext cx="5391150" cy="5000625"/>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3</a:t>
            </a:fld>
            <a:endParaRPr lang="fr-FR" altLang="fr-FR" smtClean="0"/>
          </a:p>
        </p:txBody>
      </p:sp>
      <p:sp>
        <p:nvSpPr>
          <p:cNvPr id="9" name="Rectangle 8"/>
          <p:cNvSpPr/>
          <p:nvPr/>
        </p:nvSpPr>
        <p:spPr>
          <a:xfrm>
            <a:off x="7092000" y="1292400"/>
            <a:ext cx="115200" cy="1080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917941381"/>
      </p:ext>
    </p:extLst>
  </p:cSld>
  <p:clrMapOvr>
    <a:masterClrMapping/>
  </p:clrMapOvr>
  <mc:AlternateContent xmlns:mc="http://schemas.openxmlformats.org/markup-compatibility/2006" xmlns:p14="http://schemas.microsoft.com/office/powerpoint/2010/main">
    <mc:Choice Requires="p14">
      <p:transition spd="slow" p14:dur="20000" advTm="3626"/>
    </mc:Choice>
    <mc:Fallback xmlns="">
      <p:transition spd="slow" advTm="3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6"/>
          <a:stretch>
            <a:fillRect/>
          </a:stretch>
        </p:blipFill>
        <p:spPr>
          <a:xfrm>
            <a:off x="1690687" y="547687"/>
            <a:ext cx="5762625" cy="4048125"/>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4</a:t>
            </a:fld>
            <a:endParaRPr lang="fr-FR" altLang="fr-FR" smtClean="0"/>
          </a:p>
        </p:txBody>
      </p:sp>
      <p:sp>
        <p:nvSpPr>
          <p:cNvPr id="9" name="Rectangle 8"/>
          <p:cNvSpPr/>
          <p:nvPr/>
        </p:nvSpPr>
        <p:spPr>
          <a:xfrm>
            <a:off x="7236296" y="1491630"/>
            <a:ext cx="144016" cy="1296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938962" y="4173942"/>
            <a:ext cx="324000" cy="1260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833271202"/>
      </p:ext>
    </p:extLst>
  </p:cSld>
  <p:clrMapOvr>
    <a:masterClrMapping/>
  </p:clrMapOvr>
  <mc:AlternateContent xmlns:mc="http://schemas.openxmlformats.org/markup-compatibility/2006" xmlns:p14="http://schemas.microsoft.com/office/powerpoint/2010/main">
    <mc:Choice Requires="p14">
      <p:transition spd="slow" p14:dur="20000" advTm="20563"/>
    </mc:Choice>
    <mc:Fallback xmlns="">
      <p:transition spd="slow" advTm="20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2"/>
                </p:tgtEl>
              </p:cMediaNode>
            </p:audio>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5</a:t>
            </a:fld>
            <a:endParaRPr lang="fr-FR" altLang="fr-FR" smtClean="0"/>
          </a:p>
        </p:txBody>
      </p:sp>
      <p:pic>
        <p:nvPicPr>
          <p:cNvPr id="22" name="Imag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205" y="0"/>
            <a:ext cx="6319590" cy="5143500"/>
          </a:xfrm>
          <a:prstGeom prst="rect">
            <a:avLst/>
          </a:prstGeom>
        </p:spPr>
      </p:pic>
      <p:sp>
        <p:nvSpPr>
          <p:cNvPr id="24" name="Rectangle 23"/>
          <p:cNvSpPr/>
          <p:nvPr/>
        </p:nvSpPr>
        <p:spPr>
          <a:xfrm>
            <a:off x="1979712" y="4515966"/>
            <a:ext cx="504056" cy="36004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835696" y="626902"/>
            <a:ext cx="1008112" cy="504688"/>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0" advTm="7832"/>
    </mc:Choice>
    <mc:Fallback xmlns="">
      <p:transition spd="slow" advTm="7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24"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6</a:t>
            </a:fld>
            <a:endParaRPr lang="fr-FR" altLang="fr-FR" smtClean="0"/>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0494"/>
            <a:ext cx="9144000" cy="4862512"/>
          </a:xfrm>
          <a:prstGeom prst="rect">
            <a:avLst/>
          </a:prstGeom>
        </p:spPr>
      </p:pic>
      <p:sp>
        <p:nvSpPr>
          <p:cNvPr id="9" name="Rectangle 8"/>
          <p:cNvSpPr/>
          <p:nvPr/>
        </p:nvSpPr>
        <p:spPr>
          <a:xfrm>
            <a:off x="2915816" y="1563638"/>
            <a:ext cx="1080120" cy="1008112"/>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2932273648"/>
      </p:ext>
    </p:extLst>
  </p:cSld>
  <p:clrMapOvr>
    <a:masterClrMapping/>
  </p:clrMapOvr>
  <mc:AlternateContent xmlns:mc="http://schemas.openxmlformats.org/markup-compatibility/2006" xmlns:p14="http://schemas.microsoft.com/office/powerpoint/2010/main">
    <mc:Choice Requires="p14">
      <p:transition spd="slow" p14:dur="20000" advTm="4663"/>
    </mc:Choice>
    <mc:Fallback xmlns="">
      <p:transition spd="slow" advTm="4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6">
            <a:extLst>
              <a:ext uri="{28A0092B-C50C-407E-A947-70E740481C1C}">
                <a14:useLocalDpi xmlns:a14="http://schemas.microsoft.com/office/drawing/2010/main" val="0"/>
              </a:ext>
            </a:extLst>
          </a:blip>
          <a:srcRect t="7760" r="54725" b="12232"/>
          <a:stretch/>
        </p:blipFill>
        <p:spPr>
          <a:xfrm>
            <a:off x="14541" y="70022"/>
            <a:ext cx="9129459" cy="4950000"/>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7</a:t>
            </a:fld>
            <a:endParaRPr lang="fr-FR" altLang="fr-FR" smtClean="0"/>
          </a:p>
        </p:txBody>
      </p:sp>
      <p:sp>
        <p:nvSpPr>
          <p:cNvPr id="27" name="Rectangle 26"/>
          <p:cNvSpPr/>
          <p:nvPr/>
        </p:nvSpPr>
        <p:spPr>
          <a:xfrm>
            <a:off x="539552" y="1779662"/>
            <a:ext cx="144016" cy="144016"/>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333057371"/>
      </p:ext>
    </p:extLst>
  </p:cSld>
  <p:clrMapOvr>
    <a:masterClrMapping/>
  </p:clrMapOvr>
  <mc:AlternateContent xmlns:mc="http://schemas.openxmlformats.org/markup-compatibility/2006" xmlns:p14="http://schemas.microsoft.com/office/powerpoint/2010/main">
    <mc:Choice Requires="p14">
      <p:transition spd="slow" p14:dur="20000" advTm="6453"/>
    </mc:Choice>
    <mc:Fallback xmlns="">
      <p:transition spd="slow" advTm="6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6"/>
          <a:stretch>
            <a:fillRect/>
          </a:stretch>
        </p:blipFill>
        <p:spPr>
          <a:xfrm>
            <a:off x="385762" y="180975"/>
            <a:ext cx="8372475" cy="4781550"/>
          </a:xfrm>
          <a:prstGeom prst="rect">
            <a:avLst/>
          </a:prstGeom>
        </p:spPr>
      </p:pic>
      <p:sp>
        <p:nvSpPr>
          <p:cNvPr id="3" name="Espace réservé du texte 2"/>
          <p:cNvSpPr>
            <a:spLocks noGrp="1"/>
          </p:cNvSpPr>
          <p:nvPr>
            <p:ph type="body" sz="quarter" idx="13"/>
          </p:nvPr>
        </p:nvSpPr>
        <p:spPr>
          <a:xfrm>
            <a:off x="971550" y="179388"/>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8</a:t>
            </a:fld>
            <a:endParaRPr lang="fr-FR" altLang="fr-FR" smtClean="0"/>
          </a:p>
        </p:txBody>
      </p:sp>
      <p:sp>
        <p:nvSpPr>
          <p:cNvPr id="27" name="Rectangle 26"/>
          <p:cNvSpPr/>
          <p:nvPr/>
        </p:nvSpPr>
        <p:spPr>
          <a:xfrm>
            <a:off x="2555776" y="1419622"/>
            <a:ext cx="611609" cy="19800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4521200"/>
            <a:ext cx="406400" cy="406400"/>
          </a:xfrm>
          <a:prstGeom prst="rect">
            <a:avLst/>
          </a:prstGeom>
        </p:spPr>
      </p:pic>
    </p:spTree>
    <p:custDataLst>
      <p:tags r:id="rId1"/>
    </p:custDataLst>
    <p:extLst>
      <p:ext uri="{BB962C8B-B14F-4D97-AF65-F5344CB8AC3E}">
        <p14:creationId xmlns:p14="http://schemas.microsoft.com/office/powerpoint/2010/main" val="110602351"/>
      </p:ext>
    </p:extLst>
  </p:cSld>
  <p:clrMapOvr>
    <a:masterClrMapping/>
  </p:clrMapOvr>
  <mc:AlternateContent xmlns:mc="http://schemas.openxmlformats.org/markup-compatibility/2006" xmlns:p14="http://schemas.microsoft.com/office/powerpoint/2010/main">
    <mc:Choice Requires="p14">
      <p:transition spd="slow" p14:dur="20000" advTm="5689"/>
    </mc:Choice>
    <mc:Fallback xmlns="">
      <p:transition spd="slow" advTm="5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6"/>
          <a:stretch>
            <a:fillRect/>
          </a:stretch>
        </p:blipFill>
        <p:spPr>
          <a:xfrm>
            <a:off x="683568" y="699542"/>
            <a:ext cx="7771656" cy="4032000"/>
          </a:xfrm>
          <a:prstGeom prst="rect">
            <a:avLst/>
          </a:prstGeom>
        </p:spPr>
      </p:pic>
      <p:sp>
        <p:nvSpPr>
          <p:cNvPr id="3" name="Espace réservé du texte 2"/>
          <p:cNvSpPr>
            <a:spLocks noGrp="1"/>
          </p:cNvSpPr>
          <p:nvPr>
            <p:ph type="body" sz="quarter" idx="13"/>
          </p:nvPr>
        </p:nvSpPr>
        <p:spPr>
          <a:xfrm>
            <a:off x="971550" y="179389"/>
            <a:ext cx="7812088" cy="360362"/>
          </a:xfrm>
        </p:spPr>
        <p:txBody>
          <a:bodyPr/>
          <a:lstStyle/>
          <a:p>
            <a:pPr>
              <a:defRPr/>
            </a:pPr>
            <a:endParaRPr lang="fr-FR" dirty="0"/>
          </a:p>
        </p:txBody>
      </p:sp>
      <p:sp>
        <p:nvSpPr>
          <p:cNvPr id="7" name="Espace réservé de la date 6"/>
          <p:cNvSpPr>
            <a:spLocks noGrp="1"/>
          </p:cNvSpPr>
          <p:nvPr>
            <p:ph type="dt" sz="quarter" idx="17"/>
          </p:nvPr>
        </p:nvSpPr>
        <p:spPr/>
        <p:txBody>
          <a:bodyPr/>
          <a:lstStyle/>
          <a:p>
            <a:pPr>
              <a:defRPr/>
            </a:pPr>
            <a:fld id="{A6253488-9869-4914-985D-642CEEFACD7E}" type="datetime1">
              <a:rPr lang="fr-FR" smtClean="0"/>
              <a:pPr>
                <a:defRPr/>
              </a:pPr>
              <a:t>16/02/2023</a:t>
            </a:fld>
            <a:endParaRPr lang="fr-FR" dirty="0"/>
          </a:p>
        </p:txBody>
      </p:sp>
      <p:sp>
        <p:nvSpPr>
          <p:cNvPr id="8" name="Espace réservé du pied de page 7"/>
          <p:cNvSpPr>
            <a:spLocks noGrp="1"/>
          </p:cNvSpPr>
          <p:nvPr>
            <p:ph type="ftr" sz="quarter" idx="18"/>
          </p:nvPr>
        </p:nvSpPr>
        <p:spPr/>
        <p:txBody>
          <a:bodyPr/>
          <a:lstStyle/>
          <a:p>
            <a:pPr>
              <a:defRPr/>
            </a:pPr>
            <a:r>
              <a:rPr lang="fr-FR" dirty="0"/>
              <a:t>Service académique information et orientation</a:t>
            </a:r>
          </a:p>
        </p:txBody>
      </p:sp>
      <p:sp>
        <p:nvSpPr>
          <p:cNvPr id="9221" name="Espace réservé du numéro de diapositive 8"/>
          <p:cNvSpPr>
            <a:spLocks noGrp="1"/>
          </p:cNvSpPr>
          <p:nvPr>
            <p:ph type="sldNum" sz="quarter" idx="19"/>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1" indent="-285743">
              <a:defRPr>
                <a:solidFill>
                  <a:schemeClr val="tx1"/>
                </a:solidFill>
                <a:latin typeface="Arial" panose="020B0604020202020204" pitchFamily="34" charset="0"/>
              </a:defRPr>
            </a:lvl2pPr>
            <a:lvl3pPr marL="1142972"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8"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5"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98024510-0747-4801-96F8-0CBADCCA8272}" type="slidenum">
              <a:rPr lang="fr-FR" altLang="fr-FR" smtClean="0"/>
              <a:pPr/>
              <a:t>9</a:t>
            </a:fld>
            <a:endParaRPr lang="fr-FR" altLang="fr-FR" smtClean="0"/>
          </a:p>
        </p:txBody>
      </p:sp>
      <p:sp>
        <p:nvSpPr>
          <p:cNvPr id="9" name="Rectangle 8"/>
          <p:cNvSpPr/>
          <p:nvPr/>
        </p:nvSpPr>
        <p:spPr>
          <a:xfrm>
            <a:off x="1115616" y="4299942"/>
            <a:ext cx="5616624" cy="360040"/>
          </a:xfrm>
          <a:prstGeom prst="rect">
            <a:avLst/>
          </a:prstGeom>
          <a:solidFill>
            <a:schemeClr val="bg2">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677275" y="4676775"/>
            <a:ext cx="304800" cy="304800"/>
          </a:xfrm>
          <a:prstGeom prst="rect">
            <a:avLst/>
          </a:prstGeom>
        </p:spPr>
      </p:pic>
    </p:spTree>
    <p:custDataLst>
      <p:tags r:id="rId1"/>
    </p:custDataLst>
    <p:extLst>
      <p:ext uri="{BB962C8B-B14F-4D97-AF65-F5344CB8AC3E}">
        <p14:creationId xmlns:p14="http://schemas.microsoft.com/office/powerpoint/2010/main" val="3406877413"/>
      </p:ext>
    </p:extLst>
  </p:cSld>
  <p:clrMapOvr>
    <a:masterClrMapping/>
  </p:clrMapOvr>
  <mc:AlternateContent xmlns:mc="http://schemas.openxmlformats.org/markup-compatibility/2006">
    <mc:Choice xmlns:p14="http://schemas.microsoft.com/office/powerpoint/2010/main" Requires="p14">
      <p:transition spd="slow" p14:dur="20000" advTm="25369"/>
    </mc:Choice>
    <mc:Fallback>
      <p:transition spd="slow" advTm="25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1|4.2"/>
</p:tagLst>
</file>

<file path=ppt/tags/tag10.xml><?xml version="1.0" encoding="utf-8"?>
<p:tagLst xmlns:a="http://schemas.openxmlformats.org/drawingml/2006/main" xmlns:r="http://schemas.openxmlformats.org/officeDocument/2006/relationships" xmlns:p="http://schemas.openxmlformats.org/presentationml/2006/main">
  <p:tag name="TIMING" val="|9.1"/>
</p:tagLst>
</file>

<file path=ppt/tags/tag11.xml><?xml version="1.0" encoding="utf-8"?>
<p:tagLst xmlns:a="http://schemas.openxmlformats.org/drawingml/2006/main" xmlns:r="http://schemas.openxmlformats.org/officeDocument/2006/relationships" xmlns:p="http://schemas.openxmlformats.org/presentationml/2006/main">
  <p:tag name="TIMING" val="|2.7"/>
</p:tagLst>
</file>

<file path=ppt/tags/tag12.xml><?xml version="1.0" encoding="utf-8"?>
<p:tagLst xmlns:a="http://schemas.openxmlformats.org/drawingml/2006/main" xmlns:r="http://schemas.openxmlformats.org/officeDocument/2006/relationships" xmlns:p="http://schemas.openxmlformats.org/presentationml/2006/main">
  <p:tag name="TIMING" val="|4.9"/>
</p:tagLst>
</file>

<file path=ppt/tags/tag13.xml><?xml version="1.0" encoding="utf-8"?>
<p:tagLst xmlns:a="http://schemas.openxmlformats.org/drawingml/2006/main" xmlns:r="http://schemas.openxmlformats.org/officeDocument/2006/relationships" xmlns:p="http://schemas.openxmlformats.org/presentationml/2006/main">
  <p:tag name="TIMING" val="|1.4|1"/>
</p:tagLst>
</file>

<file path=ppt/tags/tag14.xml><?xml version="1.0" encoding="utf-8"?>
<p:tagLst xmlns:a="http://schemas.openxmlformats.org/drawingml/2006/main" xmlns:r="http://schemas.openxmlformats.org/officeDocument/2006/relationships" xmlns:p="http://schemas.openxmlformats.org/presentationml/2006/main">
  <p:tag name="TIMING" val="|2|2.4"/>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16.9|1.7"/>
</p:tagLst>
</file>

<file path=ppt/tags/tag4.xml><?xml version="1.0" encoding="utf-8"?>
<p:tagLst xmlns:a="http://schemas.openxmlformats.org/drawingml/2006/main" xmlns:r="http://schemas.openxmlformats.org/officeDocument/2006/relationships" xmlns:p="http://schemas.openxmlformats.org/presentationml/2006/main">
  <p:tag name="TIMING" val="|5.1|1.4"/>
</p:tagLst>
</file>

<file path=ppt/tags/tag5.xml><?xml version="1.0" encoding="utf-8"?>
<p:tagLst xmlns:a="http://schemas.openxmlformats.org/drawingml/2006/main" xmlns:r="http://schemas.openxmlformats.org/officeDocument/2006/relationships" xmlns:p="http://schemas.openxmlformats.org/presentationml/2006/main">
  <p:tag name="TIMING" val="|3"/>
</p:tagLst>
</file>

<file path=ppt/tags/tag6.xml><?xml version="1.0" encoding="utf-8"?>
<p:tagLst xmlns:a="http://schemas.openxmlformats.org/drawingml/2006/main" xmlns:r="http://schemas.openxmlformats.org/officeDocument/2006/relationships" xmlns:p="http://schemas.openxmlformats.org/presentationml/2006/main">
  <p:tag name="TIMING" val="|3.3"/>
</p:tagLst>
</file>

<file path=ppt/tags/tag7.xml><?xml version="1.0" encoding="utf-8"?>
<p:tagLst xmlns:a="http://schemas.openxmlformats.org/drawingml/2006/main" xmlns:r="http://schemas.openxmlformats.org/officeDocument/2006/relationships" xmlns:p="http://schemas.openxmlformats.org/presentationml/2006/main">
  <p:tag name="TIMING" val="|4"/>
</p:tagLst>
</file>

<file path=ppt/tags/tag8.xml><?xml version="1.0" encoding="utf-8"?>
<p:tagLst xmlns:a="http://schemas.openxmlformats.org/drawingml/2006/main" xmlns:r="http://schemas.openxmlformats.org/officeDocument/2006/relationships" xmlns:p="http://schemas.openxmlformats.org/presentationml/2006/main">
  <p:tag name="TIMING" val="|10"/>
</p:tagLst>
</file>

<file path=ppt/tags/tag9.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98D615-6EE0-47AD-A56B-8C74593A70A0}">
  <ds:schemaRefs>
    <ds:schemaRef ds:uri="http://schemas.microsoft.com/office/infopath/2007/PartnerControls"/>
    <ds:schemaRef ds:uri="http://schemas.openxmlformats.org/package/2006/metadata/core-properties"/>
    <ds:schemaRef ds:uri="http://schemas.microsoft.com/office/2006/metadata/properties"/>
    <ds:schemaRef ds:uri="2c7ddd52-0a06-43b1-a35c-dcb15ea2e3f4"/>
    <ds:schemaRef ds:uri="http://schemas.microsoft.com/office/2006/documentManagement/types"/>
    <ds:schemaRef ds:uri="http://purl.org/dc/term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MINISTÈRIEL</Template>
  <TotalTime>4529</TotalTime>
  <Words>670</Words>
  <Application>Microsoft Office PowerPoint</Application>
  <PresentationFormat>Affichage à l'écran (16:9)</PresentationFormat>
  <Paragraphs>97</Paragraphs>
  <Slides>16</Slides>
  <Notes>16</Notes>
  <HiddenSlides>0</HiddenSlides>
  <MMClips>16</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16</vt:i4>
      </vt:variant>
    </vt:vector>
  </HeadingPairs>
  <TitlesOfParts>
    <vt:vector size="18" baseType="lpstr">
      <vt:lpstr>Arial</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dkeradennec</cp:lastModifiedBy>
  <cp:revision>410</cp:revision>
  <dcterms:created xsi:type="dcterms:W3CDTF">2020-03-05T15:21:24Z</dcterms:created>
  <dcterms:modified xsi:type="dcterms:W3CDTF">2023-02-16T13:16:03Z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