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43"/>
  </p:notesMasterIdLst>
  <p:sldIdLst>
    <p:sldId id="331" r:id="rId5"/>
    <p:sldId id="419" r:id="rId6"/>
    <p:sldId id="407" r:id="rId7"/>
    <p:sldId id="409" r:id="rId8"/>
    <p:sldId id="448" r:id="rId9"/>
    <p:sldId id="392" r:id="rId10"/>
    <p:sldId id="406" r:id="rId11"/>
    <p:sldId id="420" r:id="rId12"/>
    <p:sldId id="421" r:id="rId13"/>
    <p:sldId id="466" r:id="rId14"/>
    <p:sldId id="449" r:id="rId15"/>
    <p:sldId id="450" r:id="rId16"/>
    <p:sldId id="425" r:id="rId17"/>
    <p:sldId id="426" r:id="rId18"/>
    <p:sldId id="427" r:id="rId19"/>
    <p:sldId id="428" r:id="rId20"/>
    <p:sldId id="452" r:id="rId21"/>
    <p:sldId id="453" r:id="rId22"/>
    <p:sldId id="413" r:id="rId23"/>
    <p:sldId id="429" r:id="rId24"/>
    <p:sldId id="457" r:id="rId25"/>
    <p:sldId id="455" r:id="rId26"/>
    <p:sldId id="431" r:id="rId27"/>
    <p:sldId id="417" r:id="rId28"/>
    <p:sldId id="473" r:id="rId29"/>
    <p:sldId id="447" r:id="rId30"/>
    <p:sldId id="432" r:id="rId31"/>
    <p:sldId id="459" r:id="rId32"/>
    <p:sldId id="433" r:id="rId33"/>
    <p:sldId id="460" r:id="rId34"/>
    <p:sldId id="461" r:id="rId35"/>
    <p:sldId id="435" r:id="rId36"/>
    <p:sldId id="470" r:id="rId37"/>
    <p:sldId id="471" r:id="rId38"/>
    <p:sldId id="438" r:id="rId39"/>
    <p:sldId id="462" r:id="rId40"/>
    <p:sldId id="467" r:id="rId41"/>
    <p:sldId id="465" r:id="rId42"/>
  </p:sldIdLst>
  <p:sldSz cx="9144000" cy="5143500" type="screen16x9"/>
  <p:notesSz cx="6858000" cy="91440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433"/>
    <a:srgbClr val="000091"/>
    <a:srgbClr val="273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41" autoAdjust="0"/>
    <p:restoredTop sz="76909" autoAdjust="0"/>
  </p:normalViewPr>
  <p:slideViewPr>
    <p:cSldViewPr>
      <p:cViewPr varScale="1">
        <p:scale>
          <a:sx n="70" d="100"/>
          <a:sy n="70" d="100"/>
        </p:scale>
        <p:origin x="1088" y="64"/>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pitchFamily="34" charset="0"/>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pitchFamily="34" charset="0"/>
              </a:defRPr>
            </a:lvl1pPr>
          </a:lstStyle>
          <a:p>
            <a:pPr>
              <a:defRPr/>
            </a:pPr>
            <a:fld id="{6F2754D7-7DFB-4261-94DD-B6A46349338E}" type="datetimeFigureOut">
              <a:rPr lang="fr-FR"/>
              <a:pPr>
                <a:defRPr/>
              </a:pPr>
              <a:t>20/03/2023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pitchFamily="34" charset="0"/>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08BE4B-C473-4D54-87CD-242EB79F0CB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dirty="0" smtClean="0"/>
              <a:t>Ce modul</a:t>
            </a:r>
            <a:r>
              <a:rPr lang="fr-FR" altLang="fr-FR" baseline="0" dirty="0" smtClean="0"/>
              <a:t>e a pour but de décrire les différentes étapes à effectuer pour intégrer automatiquement les notes des élèves du palier 2</a:t>
            </a:r>
            <a:r>
              <a:rPr lang="fr-FR" altLang="fr-FR" baseline="30000" dirty="0" smtClean="0"/>
              <a:t>de</a:t>
            </a:r>
            <a:r>
              <a:rPr lang="fr-FR" altLang="fr-FR" baseline="0" dirty="0" smtClean="0"/>
              <a:t> dans </a:t>
            </a:r>
            <a:r>
              <a:rPr lang="fr-FR" altLang="fr-FR" baseline="0" dirty="0" err="1" smtClean="0"/>
              <a:t>Affelnet</a:t>
            </a:r>
            <a:r>
              <a:rPr lang="fr-FR" altLang="fr-FR" baseline="0" dirty="0" smtClean="0"/>
              <a:t>-Lycée à partir de Nota Bene. </a:t>
            </a:r>
          </a:p>
        </p:txBody>
      </p:sp>
      <p:sp>
        <p:nvSpPr>
          <p:cNvPr id="61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ADF29-EAC9-4911-99C4-9AD7CDE37D6D}" type="slidenum">
              <a:rPr lang="fr-FR" altLang="fr-FR" smtClean="0"/>
              <a:pPr/>
              <a:t>1</a:t>
            </a:fld>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Cliquez</a:t>
            </a:r>
            <a:r>
              <a:rPr lang="fr-FR" altLang="fr-FR" baseline="0" dirty="0" smtClean="0"/>
              <a:t> ensuite sur fichier…</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648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a:t>
            </a:r>
            <a:r>
              <a:rPr lang="fr-FR" altLang="fr-FR" baseline="0" dirty="0" smtClean="0"/>
              <a:t> puis sur parcourir…</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618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a:t>
            </a:r>
            <a:r>
              <a:rPr lang="fr-FR" altLang="fr-FR" baseline="0" dirty="0" smtClean="0"/>
              <a:t> sélectionner « tous les fichiers ».</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658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a:t>
            </a:r>
            <a:r>
              <a:rPr lang="fr-FR" altLang="fr-FR" baseline="0" dirty="0" smtClean="0"/>
              <a:t> cela fait apparaître le fichier texte. Le sélectionner, puis cliquer sur ouvrir;</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774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6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880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39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17</a:t>
            </a:fld>
            <a:endParaRPr lang="fr-FR" altLang="fr-FR" smtClean="0"/>
          </a:p>
        </p:txBody>
      </p:sp>
    </p:spTree>
    <p:extLst>
      <p:ext uri="{BB962C8B-B14F-4D97-AF65-F5344CB8AC3E}">
        <p14:creationId xmlns:p14="http://schemas.microsoft.com/office/powerpoint/2010/main" val="1867110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Ouvre</a:t>
            </a:r>
            <a:r>
              <a:rPr lang="fr-FR" altLang="fr-FR" baseline="0" dirty="0" smtClean="0"/>
              <a:t>z le fichier fourni par le SAIO qui se nomme : « Codes matières » et repérez la ligne correspondant à la matière, ici la ligne « FRANCAIS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altLang="fr-FR" baseline="0" dirty="0" smtClean="0"/>
              <a:t>Plusieurs matières peuvent avoir le même code matière, en particulier les matières professionnelles qui sont toutes regroupées sous l’appellation « enseignement technologique – professionnel ». Ce n’est pas un problème s’il y a des doublons.</a:t>
            </a:r>
          </a:p>
          <a:p>
            <a:endParaRPr lang="fr-FR" altLang="fr-FR" baseline="0"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18</a:t>
            </a:fld>
            <a:endParaRPr lang="fr-FR" altLang="fr-FR" smtClean="0"/>
          </a:p>
        </p:txBody>
      </p:sp>
    </p:spTree>
    <p:extLst>
      <p:ext uri="{BB962C8B-B14F-4D97-AF65-F5344CB8AC3E}">
        <p14:creationId xmlns:p14="http://schemas.microsoft.com/office/powerpoint/2010/main" val="1211024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droit sur le code correspondant, ici « 020700 », puis cliquez sur « copier ».</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19</a:t>
            </a:fld>
            <a:endParaRPr lang="fr-FR" altLang="fr-FR" smtClean="0"/>
          </a:p>
        </p:txBody>
      </p:sp>
    </p:spTree>
    <p:extLst>
      <p:ext uri="{BB962C8B-B14F-4D97-AF65-F5344CB8AC3E}">
        <p14:creationId xmlns:p14="http://schemas.microsoft.com/office/powerpoint/2010/main" val="347655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Depuis Nota</a:t>
            </a:r>
            <a:r>
              <a:rPr lang="fr-FR" altLang="fr-FR" baseline="0" dirty="0" smtClean="0"/>
              <a:t> Bene</a:t>
            </a:r>
            <a:r>
              <a:rPr lang="fr-FR" altLang="fr-FR" dirty="0" smtClean="0"/>
              <a:t>, cliquer</a:t>
            </a:r>
            <a:r>
              <a:rPr lang="fr-FR" altLang="fr-FR" baseline="0" dirty="0" smtClean="0"/>
              <a:t> sur une division du palier 2de,</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a:t>
            </a:fld>
            <a:endParaRPr lang="fr-FR" altLang="fr-FR" smtClean="0"/>
          </a:p>
        </p:txBody>
      </p:sp>
    </p:spTree>
    <p:extLst>
      <p:ext uri="{BB962C8B-B14F-4D97-AF65-F5344CB8AC3E}">
        <p14:creationId xmlns:p14="http://schemas.microsoft.com/office/powerpoint/2010/main" val="3386530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droit sur le code correspondant, ici « 020700 », puis cliquez sur « copier ».</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20</a:t>
            </a:fld>
            <a:endParaRPr lang="fr-FR" altLang="fr-FR" smtClean="0"/>
          </a:p>
        </p:txBody>
      </p:sp>
    </p:spTree>
    <p:extLst>
      <p:ext uri="{BB962C8B-B14F-4D97-AF65-F5344CB8AC3E}">
        <p14:creationId xmlns:p14="http://schemas.microsoft.com/office/powerpoint/2010/main" val="4049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21</a:t>
            </a:fld>
            <a:endParaRPr lang="fr-FR" altLang="fr-FR" smtClean="0"/>
          </a:p>
        </p:txBody>
      </p:sp>
    </p:spTree>
    <p:extLst>
      <p:ext uri="{BB962C8B-B14F-4D97-AF65-F5344CB8AC3E}">
        <p14:creationId xmlns:p14="http://schemas.microsoft.com/office/powerpoint/2010/main" val="2331837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23</a:t>
            </a:fld>
            <a:endParaRPr lang="fr-FR" altLang="fr-FR" smtClean="0"/>
          </a:p>
        </p:txBody>
      </p:sp>
    </p:spTree>
    <p:extLst>
      <p:ext uri="{BB962C8B-B14F-4D97-AF65-F5344CB8AC3E}">
        <p14:creationId xmlns:p14="http://schemas.microsoft.com/office/powerpoint/2010/main" val="1536150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 puis sur « enregistrer sous », puis « parcourir ».</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24</a:t>
            </a:fld>
            <a:endParaRPr lang="fr-FR" altLang="fr-FR" smtClean="0"/>
          </a:p>
        </p:txBody>
      </p:sp>
    </p:spTree>
    <p:extLst>
      <p:ext uri="{BB962C8B-B14F-4D97-AF65-F5344CB8AC3E}">
        <p14:creationId xmlns:p14="http://schemas.microsoft.com/office/powerpoint/2010/main" val="398475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Nommez le fichier avec l’UAI de votre établissement, puis cliquez sur « enregistrer ».</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25</a:t>
            </a:fld>
            <a:endParaRPr lang="fr-FR" altLang="fr-FR" smtClean="0"/>
          </a:p>
        </p:txBody>
      </p:sp>
    </p:spTree>
    <p:extLst>
      <p:ext uri="{BB962C8B-B14F-4D97-AF65-F5344CB8AC3E}">
        <p14:creationId xmlns:p14="http://schemas.microsoft.com/office/powerpoint/2010/main" val="1998871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27</a:t>
            </a:fld>
            <a:endParaRPr lang="fr-FR" altLang="fr-FR" smtClean="0"/>
          </a:p>
        </p:txBody>
      </p:sp>
    </p:spTree>
    <p:extLst>
      <p:ext uri="{BB962C8B-B14F-4D97-AF65-F5344CB8AC3E}">
        <p14:creationId xmlns:p14="http://schemas.microsoft.com/office/powerpoint/2010/main" val="2534465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28</a:t>
            </a:fld>
            <a:endParaRPr lang="fr-FR" altLang="fr-FR" smtClean="0"/>
          </a:p>
        </p:txBody>
      </p:sp>
    </p:spTree>
    <p:extLst>
      <p:ext uri="{BB962C8B-B14F-4D97-AF65-F5344CB8AC3E}">
        <p14:creationId xmlns:p14="http://schemas.microsoft.com/office/powerpoint/2010/main" val="3562919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29</a:t>
            </a:fld>
            <a:endParaRPr lang="fr-FR" altLang="fr-FR" smtClean="0"/>
          </a:p>
        </p:txBody>
      </p:sp>
    </p:spTree>
    <p:extLst>
      <p:ext uri="{BB962C8B-B14F-4D97-AF65-F5344CB8AC3E}">
        <p14:creationId xmlns:p14="http://schemas.microsoft.com/office/powerpoint/2010/main" val="62360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30</a:t>
            </a:fld>
            <a:endParaRPr lang="fr-FR" altLang="fr-FR" smtClean="0"/>
          </a:p>
        </p:txBody>
      </p:sp>
    </p:spTree>
    <p:extLst>
      <p:ext uri="{BB962C8B-B14F-4D97-AF65-F5344CB8AC3E}">
        <p14:creationId xmlns:p14="http://schemas.microsoft.com/office/powerpoint/2010/main" val="3187178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31</a:t>
            </a:fld>
            <a:endParaRPr lang="fr-FR" altLang="fr-FR" smtClean="0"/>
          </a:p>
        </p:txBody>
      </p:sp>
    </p:spTree>
    <p:extLst>
      <p:ext uri="{BB962C8B-B14F-4D97-AF65-F5344CB8AC3E}">
        <p14:creationId xmlns:p14="http://schemas.microsoft.com/office/powerpoint/2010/main" val="104956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a:t>
            </a:fld>
            <a:endParaRPr lang="fr-FR" altLang="fr-FR" smtClean="0"/>
          </a:p>
        </p:txBody>
      </p:sp>
    </p:spTree>
    <p:extLst>
      <p:ext uri="{BB962C8B-B14F-4D97-AF65-F5344CB8AC3E}">
        <p14:creationId xmlns:p14="http://schemas.microsoft.com/office/powerpoint/2010/main" val="1709904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32</a:t>
            </a:fld>
            <a:endParaRPr lang="fr-FR" altLang="fr-FR" smtClean="0"/>
          </a:p>
        </p:txBody>
      </p:sp>
    </p:spTree>
    <p:extLst>
      <p:ext uri="{BB962C8B-B14F-4D97-AF65-F5344CB8AC3E}">
        <p14:creationId xmlns:p14="http://schemas.microsoft.com/office/powerpoint/2010/main" val="3178005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33</a:t>
            </a:fld>
            <a:endParaRPr lang="fr-FR" altLang="fr-FR" smtClean="0"/>
          </a:p>
        </p:txBody>
      </p:sp>
    </p:spTree>
    <p:extLst>
      <p:ext uri="{BB962C8B-B14F-4D97-AF65-F5344CB8AC3E}">
        <p14:creationId xmlns:p14="http://schemas.microsoft.com/office/powerpoint/2010/main" val="1829549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34</a:t>
            </a:fld>
            <a:endParaRPr lang="fr-FR" altLang="fr-FR" smtClean="0"/>
          </a:p>
        </p:txBody>
      </p:sp>
    </p:spTree>
    <p:extLst>
      <p:ext uri="{BB962C8B-B14F-4D97-AF65-F5344CB8AC3E}">
        <p14:creationId xmlns:p14="http://schemas.microsoft.com/office/powerpoint/2010/main" val="463580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aseline="0" dirty="0" smtClean="0"/>
              <a:t>Cliquez ensuite synthèse, puis exporter vers.</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35</a:t>
            </a:fld>
            <a:endParaRPr lang="fr-FR" altLang="fr-FR" smtClean="0"/>
          </a:p>
        </p:txBody>
      </p:sp>
    </p:spTree>
    <p:extLst>
      <p:ext uri="{BB962C8B-B14F-4D97-AF65-F5344CB8AC3E}">
        <p14:creationId xmlns:p14="http://schemas.microsoft.com/office/powerpoint/2010/main" val="616953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Cette opération</a:t>
            </a:r>
            <a:r>
              <a:rPr lang="fr-FR" altLang="fr-FR" baseline="0" dirty="0" smtClean="0"/>
              <a:t> est à réaliser pour chacune de vos divisions. A REFAIRE</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36</a:t>
            </a:fld>
            <a:endParaRPr lang="fr-FR" altLang="fr-FR" smtClean="0"/>
          </a:p>
        </p:txBody>
      </p:sp>
    </p:spTree>
    <p:extLst>
      <p:ext uri="{BB962C8B-B14F-4D97-AF65-F5344CB8AC3E}">
        <p14:creationId xmlns:p14="http://schemas.microsoft.com/office/powerpoint/2010/main" val="3733608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Cette opération</a:t>
            </a:r>
            <a:r>
              <a:rPr lang="fr-FR" altLang="fr-FR" baseline="0" dirty="0" smtClean="0"/>
              <a:t> est à réaliser pour chacune de vos divisions. A REFAIRE</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37</a:t>
            </a:fld>
            <a:endParaRPr lang="fr-FR" altLang="fr-FR" smtClean="0"/>
          </a:p>
        </p:txBody>
      </p:sp>
    </p:spTree>
    <p:extLst>
      <p:ext uri="{BB962C8B-B14F-4D97-AF65-F5344CB8AC3E}">
        <p14:creationId xmlns:p14="http://schemas.microsoft.com/office/powerpoint/2010/main" val="2888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a:t>
            </a:r>
            <a:r>
              <a:rPr lang="fr-FR" baseline="0" dirty="0" smtClean="0"/>
              <a:t> ne vous reste plus qu’à envoyer ce fichier à ce.saio-prebac@ac-creteil.fr</a:t>
            </a:r>
          </a:p>
          <a:p>
            <a:endParaRPr lang="fr-FR"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La date butoir d’envoi du fichier est fixée au 7 juin à midi. Les notes seront visibles dans </a:t>
            </a:r>
            <a:r>
              <a:rPr lang="fr-FR" baseline="0" dirty="0" err="1" smtClean="0"/>
              <a:t>Affelnet</a:t>
            </a:r>
            <a:r>
              <a:rPr lang="fr-FR" baseline="0" dirty="0" smtClean="0"/>
              <a:t> le 9 juin.</a:t>
            </a:r>
          </a:p>
          <a:p>
            <a:endParaRPr lang="fr-FR" baseline="0" dirty="0" smtClean="0"/>
          </a:p>
          <a:p>
            <a:r>
              <a:rPr lang="fr-FR" baseline="0" dirty="0" smtClean="0"/>
              <a:t>Si le fichier ne respecte pas le format attendu, ou que le fichier n’est pas envoyé avant cette date, les notes ne pourront pas s’intégrer pour l’établissement concerné et il devra alors les saisir manuellement.</a:t>
            </a:r>
          </a:p>
        </p:txBody>
      </p:sp>
      <p:sp>
        <p:nvSpPr>
          <p:cNvPr id="4" name="Espace réservé du numéro de diapositive 3"/>
          <p:cNvSpPr>
            <a:spLocks noGrp="1"/>
          </p:cNvSpPr>
          <p:nvPr>
            <p:ph type="sldNum" sz="quarter" idx="10"/>
          </p:nvPr>
        </p:nvSpPr>
        <p:spPr/>
        <p:txBody>
          <a:bodyPr/>
          <a:lstStyle/>
          <a:p>
            <a:pPr>
              <a:defRPr/>
            </a:pPr>
            <a:fld id="{9108BE4B-C473-4D54-87CD-242EB79F0CB7}" type="slidenum">
              <a:rPr lang="fr-FR" altLang="fr-FR" smtClean="0"/>
              <a:pPr>
                <a:defRPr/>
              </a:pPr>
              <a:t>38</a:t>
            </a:fld>
            <a:endParaRPr lang="fr-FR" altLang="fr-FR"/>
          </a:p>
        </p:txBody>
      </p:sp>
    </p:spTree>
    <p:extLst>
      <p:ext uri="{BB962C8B-B14F-4D97-AF65-F5344CB8AC3E}">
        <p14:creationId xmlns:p14="http://schemas.microsoft.com/office/powerpoint/2010/main" val="45167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Cela affiche une</a:t>
            </a:r>
            <a:r>
              <a:rPr lang="fr-FR" altLang="fr-FR" baseline="0" dirty="0" smtClean="0"/>
              <a:t> nouvelle fenêtre. Sélectionner « une seule période » et « année » et laisser la première option de contenu du fichier. </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4</a:t>
            </a:fld>
            <a:endParaRPr lang="fr-FR" altLang="fr-FR" smtClean="0"/>
          </a:p>
        </p:txBody>
      </p:sp>
    </p:spTree>
    <p:extLst>
      <p:ext uri="{BB962C8B-B14F-4D97-AF65-F5344CB8AC3E}">
        <p14:creationId xmlns:p14="http://schemas.microsoft.com/office/powerpoint/2010/main" val="131266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Cliquez ensuite</a:t>
            </a:r>
            <a:r>
              <a:rPr lang="fr-FR" altLang="fr-FR" baseline="0" dirty="0" smtClean="0"/>
              <a:t> sur « non ».</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5</a:t>
            </a:fld>
            <a:endParaRPr lang="fr-FR" altLang="fr-FR" smtClean="0"/>
          </a:p>
        </p:txBody>
      </p:sp>
    </p:spTree>
    <p:extLst>
      <p:ext uri="{BB962C8B-B14F-4D97-AF65-F5344CB8AC3E}">
        <p14:creationId xmlns:p14="http://schemas.microsoft.com/office/powerpoint/2010/main" val="10216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Puis sur « non ».</a:t>
            </a:r>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6</a:t>
            </a:fld>
            <a:endParaRPr lang="fr-FR" altLang="fr-FR" smtClean="0"/>
          </a:p>
        </p:txBody>
      </p:sp>
    </p:spTree>
    <p:extLst>
      <p:ext uri="{BB962C8B-B14F-4D97-AF65-F5344CB8AC3E}">
        <p14:creationId xmlns:p14="http://schemas.microsoft.com/office/powerpoint/2010/main" val="110237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Un message</a:t>
            </a:r>
            <a:r>
              <a:rPr lang="fr-FR" altLang="fr-FR" baseline="0" dirty="0" smtClean="0"/>
              <a:t> indique que l’exportation a réussie.</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7</a:t>
            </a:fld>
            <a:endParaRPr lang="fr-FR" altLang="fr-FR" smtClean="0"/>
          </a:p>
        </p:txBody>
      </p:sp>
    </p:spTree>
    <p:extLst>
      <p:ext uri="{BB962C8B-B14F-4D97-AF65-F5344CB8AC3E}">
        <p14:creationId xmlns:p14="http://schemas.microsoft.com/office/powerpoint/2010/main" val="158333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Ouvrez un fichier Excel vierge, en passant</a:t>
            </a:r>
            <a:r>
              <a:rPr lang="fr-FR" altLang="fr-FR" baseline="0" dirty="0" smtClean="0"/>
              <a:t> par le menu démarrer et en tapant « </a:t>
            </a:r>
            <a:r>
              <a:rPr lang="fr-FR" altLang="fr-FR" baseline="0" dirty="0" err="1" smtClean="0"/>
              <a:t>excel</a:t>
            </a:r>
            <a:r>
              <a:rPr lang="fr-FR" altLang="fr-FR" baseline="0" dirty="0" smtClean="0"/>
              <a:t> » dans la barre de recherche.</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6DE243-C607-4DE7-87EA-E56E65490D2B}" type="slidenum">
              <a:rPr lang="fr-FR" altLang="fr-FR" smtClean="0"/>
              <a:pPr/>
              <a:t>8</a:t>
            </a:fld>
            <a:endParaRPr lang="fr-FR" altLang="fr-FR" smtClean="0"/>
          </a:p>
        </p:txBody>
      </p:sp>
    </p:spTree>
    <p:extLst>
      <p:ext uri="{BB962C8B-B14F-4D97-AF65-F5344CB8AC3E}">
        <p14:creationId xmlns:p14="http://schemas.microsoft.com/office/powerpoint/2010/main" val="284505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Une fois l’application ouverte,</a:t>
            </a:r>
            <a:r>
              <a:rPr lang="fr-FR" altLang="fr-FR" baseline="0" dirty="0" smtClean="0"/>
              <a:t> c</a:t>
            </a:r>
            <a:r>
              <a:rPr lang="fr-FR" altLang="fr-FR" dirty="0" smtClean="0"/>
              <a:t>liquez </a:t>
            </a:r>
            <a:r>
              <a:rPr lang="fr-FR" altLang="fr-FR" baseline="0" dirty="0" smtClean="0"/>
              <a:t>sur nouveau classeur.</a:t>
            </a:r>
            <a:endParaRPr lang="fr-FR" altLang="fr-FR" dirty="0" smtClean="0"/>
          </a:p>
        </p:txBody>
      </p:sp>
      <p:sp>
        <p:nvSpPr>
          <p:cNvPr id="102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6DE243-C607-4DE7-87EA-E56E65490D2B}" type="slidenum">
              <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5914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3" name="Imag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180975"/>
            <a:ext cx="4262438"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p:cNvSpPr>
            <a:spLocks noGrp="1"/>
          </p:cNvSpPr>
          <p:nvPr>
            <p:ph type="title"/>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smtClean="0"/>
              <a:t>Modifiez le style du titre</a:t>
            </a:r>
            <a:endParaRPr lang="fr-FR" dirty="0"/>
          </a:p>
        </p:txBody>
      </p:sp>
      <p:sp>
        <p:nvSpPr>
          <p:cNvPr id="4" name="Espace réservé de la date 3"/>
          <p:cNvSpPr>
            <a:spLocks noGrp="1"/>
          </p:cNvSpPr>
          <p:nvPr>
            <p:ph type="dt" sz="half" idx="10"/>
          </p:nvPr>
        </p:nvSpPr>
        <p:spPr>
          <a:xfrm>
            <a:off x="0" y="4964113"/>
            <a:ext cx="179388" cy="179387"/>
          </a:xfrm>
          <a:ln>
            <a:solidFill>
              <a:schemeClr val="tx1">
                <a:alpha val="0"/>
              </a:schemeClr>
            </a:solidFill>
          </a:ln>
        </p:spPr>
        <p:txBody>
          <a:bodyPr/>
          <a:lstStyle>
            <a:lvl1pPr algn="ctr">
              <a:defRPr sz="100" cap="none">
                <a:solidFill>
                  <a:schemeClr val="tx1">
                    <a:alpha val="0"/>
                  </a:schemeClr>
                </a:solidFill>
              </a:defRPr>
            </a:lvl1pPr>
          </a:lstStyle>
          <a:p>
            <a:pPr>
              <a:defRPr/>
            </a:pPr>
            <a:fld id="{88680F71-32CE-4744-B285-E8B7CDA1E88E}" type="datetime1">
              <a:rPr lang="fr-FR"/>
              <a:pPr>
                <a:defRPr/>
              </a:pPr>
              <a:t>20/03/2023</a:t>
            </a:fld>
            <a:endParaRPr lang="fr-FR" dirty="0"/>
          </a:p>
        </p:txBody>
      </p:sp>
      <p:sp>
        <p:nvSpPr>
          <p:cNvPr id="5" name="Espace réservé du pied de page 4"/>
          <p:cNvSpPr>
            <a:spLocks noGrp="1"/>
          </p:cNvSpPr>
          <p:nvPr>
            <p:ph type="ftr" sz="quarter" idx="11"/>
          </p:nvPr>
        </p:nvSpPr>
        <p:spPr>
          <a:xfrm>
            <a:off x="720725" y="3919538"/>
            <a:ext cx="3238500" cy="900112"/>
          </a:xfrm>
        </p:spPr>
        <p:txBody>
          <a:bodyPr anchor="b"/>
          <a:lstStyle>
            <a:lvl1pPr>
              <a:defRPr sz="1150"/>
            </a:lvl1pPr>
          </a:lstStyle>
          <a:p>
            <a:pPr>
              <a:defRPr/>
            </a:pPr>
            <a:r>
              <a:rPr lang="fr-FR"/>
              <a:t>Intitulé de la division/délégation académique </a:t>
            </a:r>
          </a:p>
        </p:txBody>
      </p:sp>
      <p:sp>
        <p:nvSpPr>
          <p:cNvPr id="6" name="Espace réservé du numéro de diapositive 5"/>
          <p:cNvSpPr>
            <a:spLocks noGrp="1"/>
          </p:cNvSpPr>
          <p:nvPr>
            <p:ph type="sldNum" sz="quarter" idx="12"/>
          </p:nvPr>
        </p:nvSpPr>
        <p:spPr>
          <a:xfrm>
            <a:off x="0" y="4964113"/>
            <a:ext cx="179388" cy="179387"/>
          </a:xfrm>
          <a:ln>
            <a:solidFill>
              <a:schemeClr val="tx1">
                <a:alpha val="0"/>
              </a:schemeClr>
            </a:solidFill>
          </a:ln>
        </p:spPr>
        <p:txBody>
          <a:bodyPr/>
          <a:lstStyle>
            <a:lvl1pPr>
              <a:defRPr sz="100">
                <a:solidFill>
                  <a:srgbClr val="000000"/>
                </a:solidFill>
              </a:defRPr>
            </a:lvl1pPr>
          </a:lstStyle>
          <a:p>
            <a:pPr>
              <a:defRPr/>
            </a:pPr>
            <a:fld id="{92707BED-1BAF-4FB6-9509-B56E636863E8}" type="slidenum">
              <a:rPr lang="fr-FR" altLang="fr-FR"/>
              <a:pPr>
                <a:defRPr/>
              </a:pPr>
              <a:t>‹N°›</a:t>
            </a:fld>
            <a:endParaRPr lang="fr-FR" altLang="fr-FR"/>
          </a:p>
        </p:txBody>
      </p:sp>
    </p:spTree>
    <p:extLst>
      <p:ext uri="{BB962C8B-B14F-4D97-AF65-F5344CB8AC3E}">
        <p14:creationId xmlns:p14="http://schemas.microsoft.com/office/powerpoint/2010/main" val="351767633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cxnSp>
        <p:nvCxnSpPr>
          <p:cNvPr id="4" name="Connecteur droit 3"/>
          <p:cNvCxnSpPr/>
          <p:nvPr userDrawn="1"/>
        </p:nvCxnSpPr>
        <p:spPr bwMode="gray">
          <a:xfrm>
            <a:off x="360363" y="4784725"/>
            <a:ext cx="8423275"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180975"/>
            <a:ext cx="21526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re 6"/>
          <p:cNvSpPr>
            <a:spLocks noGrp="1"/>
          </p:cNvSpPr>
          <p:nvPr>
            <p:ph type="title"/>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smtClean="0"/>
              <a:t>Modifiez le style du titre</a:t>
            </a:r>
            <a:endParaRPr lang="fr-FR" dirty="0"/>
          </a:p>
        </p:txBody>
      </p:sp>
      <p:sp>
        <p:nvSpPr>
          <p:cNvPr id="11" name="Espace réservé du texte 10"/>
          <p:cNvSpPr>
            <a:spLocks noGrp="1"/>
          </p:cNvSpPr>
          <p:nvPr>
            <p:ph type="body" sz="quarter" idx="13"/>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smtClean="0"/>
              <a:t>Modifier les styles du texte du masque</a:t>
            </a:r>
          </a:p>
          <a:p>
            <a:pPr lvl="1"/>
            <a:r>
              <a:rPr lang="fr-FR" smtClean="0"/>
              <a:t>Deuxième niveau</a:t>
            </a:r>
          </a:p>
        </p:txBody>
      </p:sp>
      <p:sp>
        <p:nvSpPr>
          <p:cNvPr id="6" name="Espace réservé de la date 1"/>
          <p:cNvSpPr>
            <a:spLocks noGrp="1"/>
          </p:cNvSpPr>
          <p:nvPr>
            <p:ph type="dt" sz="half" idx="14"/>
          </p:nvPr>
        </p:nvSpPr>
        <p:spPr/>
        <p:txBody>
          <a:bodyPr/>
          <a:lstStyle>
            <a:lvl1pPr>
              <a:defRPr/>
            </a:lvl1pPr>
          </a:lstStyle>
          <a:p>
            <a:pPr>
              <a:defRPr/>
            </a:pPr>
            <a:fld id="{78ADDDD2-02B2-4286-8E71-4A593D3FA4A3}" type="datetime1">
              <a:rPr lang="fr-FR"/>
              <a:pPr>
                <a:defRPr/>
              </a:pPr>
              <a:t>20/03/2023</a:t>
            </a:fld>
            <a:endParaRPr lang="fr-FR" dirty="0"/>
          </a:p>
        </p:txBody>
      </p:sp>
      <p:sp>
        <p:nvSpPr>
          <p:cNvPr id="8" name="Espace réservé du pied de page 2"/>
          <p:cNvSpPr>
            <a:spLocks noGrp="1"/>
          </p:cNvSpPr>
          <p:nvPr>
            <p:ph type="ftr" sz="quarter" idx="15"/>
          </p:nvPr>
        </p:nvSpPr>
        <p:spPr/>
        <p:txBody>
          <a:bodyPr/>
          <a:lstStyle>
            <a:lvl1pPr>
              <a:defRPr/>
            </a:lvl1pPr>
          </a:lstStyle>
          <a:p>
            <a:pPr>
              <a:defRPr/>
            </a:pPr>
            <a:r>
              <a:rPr lang="fr-FR"/>
              <a:t>Intitulé de la division/délégation académique </a:t>
            </a:r>
          </a:p>
        </p:txBody>
      </p:sp>
      <p:sp>
        <p:nvSpPr>
          <p:cNvPr id="9" name="Espace réservé du numéro de diapositive 7"/>
          <p:cNvSpPr>
            <a:spLocks noGrp="1"/>
          </p:cNvSpPr>
          <p:nvPr>
            <p:ph type="sldNum" sz="quarter" idx="16"/>
          </p:nvPr>
        </p:nvSpPr>
        <p:spPr/>
        <p:txBody>
          <a:bodyPr/>
          <a:lstStyle>
            <a:lvl1pPr>
              <a:defRPr/>
            </a:lvl1pPr>
          </a:lstStyle>
          <a:p>
            <a:pPr>
              <a:defRPr/>
            </a:pPr>
            <a:fld id="{81360B30-B6D6-4827-B3B9-220251865D10}" type="slidenum">
              <a:rPr lang="fr-FR" altLang="fr-FR"/>
              <a:pPr>
                <a:defRPr/>
              </a:pPr>
              <a:t>‹N°›</a:t>
            </a:fld>
            <a:endParaRPr lang="fr-FR" altLang="fr-FR"/>
          </a:p>
        </p:txBody>
      </p:sp>
    </p:spTree>
    <p:extLst>
      <p:ext uri="{BB962C8B-B14F-4D97-AF65-F5344CB8AC3E}">
        <p14:creationId xmlns:p14="http://schemas.microsoft.com/office/powerpoint/2010/main" val="428435365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359999" y="900000"/>
            <a:ext cx="8424000" cy="720000"/>
          </a:xfrm>
        </p:spPr>
        <p:txBody>
          <a:bodyPr/>
          <a:lstStyle>
            <a:lvl1pPr>
              <a:defRPr/>
            </a:lvl1pPr>
          </a:lstStyle>
          <a:p>
            <a:r>
              <a:rPr lang="fr-FR" smtClean="0"/>
              <a:t>Modifiez le style du titre</a:t>
            </a:r>
            <a:endParaRPr lang="fr-FR" dirty="0"/>
          </a:p>
        </p:txBody>
      </p:sp>
      <p:sp>
        <p:nvSpPr>
          <p:cNvPr id="8" name="Espace réservé du texte 7"/>
          <p:cNvSpPr>
            <a:spLocks noGrp="1"/>
          </p:cNvSpPr>
          <p:nvPr>
            <p:ph type="body" sz="quarter" idx="13"/>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smtClean="0"/>
              <a:t>Modifier les styles du texte du masque</a:t>
            </a:r>
          </a:p>
          <a:p>
            <a:pPr lvl="1"/>
            <a:r>
              <a:rPr lang="fr-FR" smtClean="0"/>
              <a:t>Deuxième niveau</a:t>
            </a:r>
          </a:p>
        </p:txBody>
      </p:sp>
      <p:sp>
        <p:nvSpPr>
          <p:cNvPr id="9" name="Espace réservé du texte 7"/>
          <p:cNvSpPr>
            <a:spLocks noGrp="1"/>
          </p:cNvSpPr>
          <p:nvPr>
            <p:ph type="body" sz="quarter" idx="14"/>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smtClean="0"/>
              <a:t>Modifier les styles du texte du masque</a:t>
            </a:r>
          </a:p>
          <a:p>
            <a:pPr lvl="1"/>
            <a:r>
              <a:rPr lang="fr-FR" smtClean="0"/>
              <a:t>Deuxième niveau</a:t>
            </a:r>
          </a:p>
        </p:txBody>
      </p:sp>
      <p:sp>
        <p:nvSpPr>
          <p:cNvPr id="10" name="Espace réservé du texte 7"/>
          <p:cNvSpPr>
            <a:spLocks noGrp="1"/>
          </p:cNvSpPr>
          <p:nvPr>
            <p:ph type="body" sz="quarter" idx="15"/>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smtClean="0"/>
              <a:t>Modifier les styles du texte du masque</a:t>
            </a:r>
          </a:p>
          <a:p>
            <a:pPr lvl="1"/>
            <a:r>
              <a:rPr lang="fr-FR" smtClean="0"/>
              <a:t>Deuxième niveau</a:t>
            </a:r>
          </a:p>
        </p:txBody>
      </p:sp>
      <p:sp>
        <p:nvSpPr>
          <p:cNvPr id="6" name="Espace réservé de la date 3"/>
          <p:cNvSpPr>
            <a:spLocks noGrp="1"/>
          </p:cNvSpPr>
          <p:nvPr>
            <p:ph type="dt" sz="half" idx="16"/>
          </p:nvPr>
        </p:nvSpPr>
        <p:spPr/>
        <p:txBody>
          <a:bodyPr/>
          <a:lstStyle>
            <a:lvl1pPr>
              <a:defRPr/>
            </a:lvl1pPr>
          </a:lstStyle>
          <a:p>
            <a:pPr>
              <a:defRPr/>
            </a:pPr>
            <a:fld id="{F164F87D-C45C-42A6-B808-5EA0ABACA14A}" type="datetime1">
              <a:rPr lang="fr-FR"/>
              <a:pPr>
                <a:defRPr/>
              </a:pPr>
              <a:t>20/03/2023</a:t>
            </a:fld>
            <a:endParaRPr lang="fr-FR" dirty="0"/>
          </a:p>
        </p:txBody>
      </p:sp>
      <p:sp>
        <p:nvSpPr>
          <p:cNvPr id="7" name="Espace réservé du pied de page 4"/>
          <p:cNvSpPr>
            <a:spLocks noGrp="1"/>
          </p:cNvSpPr>
          <p:nvPr>
            <p:ph type="ftr" sz="quarter" idx="17"/>
          </p:nvPr>
        </p:nvSpPr>
        <p:spPr/>
        <p:txBody>
          <a:bodyPr/>
          <a:lstStyle>
            <a:lvl1pPr>
              <a:defRPr/>
            </a:lvl1pPr>
          </a:lstStyle>
          <a:p>
            <a:pPr>
              <a:defRPr/>
            </a:pPr>
            <a:r>
              <a:rPr lang="fr-FR"/>
              <a:t>Intitulé de la division/délégation académique </a:t>
            </a:r>
          </a:p>
        </p:txBody>
      </p:sp>
      <p:sp>
        <p:nvSpPr>
          <p:cNvPr id="11" name="Espace réservé du numéro de diapositive 5"/>
          <p:cNvSpPr>
            <a:spLocks noGrp="1"/>
          </p:cNvSpPr>
          <p:nvPr>
            <p:ph type="sldNum" sz="quarter" idx="18"/>
          </p:nvPr>
        </p:nvSpPr>
        <p:spPr/>
        <p:txBody>
          <a:bodyPr/>
          <a:lstStyle>
            <a:lvl1pPr>
              <a:defRPr/>
            </a:lvl1pPr>
          </a:lstStyle>
          <a:p>
            <a:pPr>
              <a:defRPr/>
            </a:pPr>
            <a:fld id="{AA29E048-D2CC-4C6C-A7D1-520ED5652BB3}" type="slidenum">
              <a:rPr lang="fr-FR" altLang="fr-FR"/>
              <a:pPr>
                <a:defRPr/>
              </a:pPr>
              <a:t>‹N°›</a:t>
            </a:fld>
            <a:endParaRPr lang="fr-FR" altLang="fr-FR"/>
          </a:p>
        </p:txBody>
      </p:sp>
    </p:spTree>
    <p:extLst>
      <p:ext uri="{BB962C8B-B14F-4D97-AF65-F5344CB8AC3E}">
        <p14:creationId xmlns:p14="http://schemas.microsoft.com/office/powerpoint/2010/main" val="415819143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bwMode="gray">
          <a:xfrm>
            <a:off x="0" y="738000"/>
            <a:ext cx="9144000" cy="4406400"/>
          </a:xfrm>
          <a:solidFill>
            <a:srgbClr val="000091">
              <a:alpha val="7843"/>
            </a:srgbClr>
          </a:solidFill>
          <a:ln>
            <a:noFill/>
          </a:ln>
        </p:spPr>
        <p:txBody>
          <a:bodyPr tIns="1080000" rtlCol="0" anchor="ctr">
            <a:noAutofit/>
          </a:bodyPr>
          <a:lstStyle>
            <a:lvl1pPr algn="ctr">
              <a:defRPr cap="all" baseline="0"/>
            </a:lvl1pPr>
          </a:lstStyle>
          <a:p>
            <a:pPr lvl="0"/>
            <a:r>
              <a:rPr lang="fr-FR" noProof="0" smtClean="0"/>
              <a:t>Cliquez sur l'icône pour ajouter une image</a:t>
            </a:r>
            <a:endParaRPr lang="fr-FR" noProof="0" dirty="0"/>
          </a:p>
        </p:txBody>
      </p:sp>
      <p:sp>
        <p:nvSpPr>
          <p:cNvPr id="2" name="Titre 1"/>
          <p:cNvSpPr>
            <a:spLocks noGrp="1"/>
          </p:cNvSpPr>
          <p:nvPr>
            <p:ph type="title"/>
          </p:nvPr>
        </p:nvSpPr>
        <p:spPr bwMode="gray">
          <a:xfrm>
            <a:off x="359999" y="738000"/>
            <a:ext cx="8424000" cy="1977766"/>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anchor="ctr"/>
          <a:lstStyle>
            <a:lvl1pPr marL="396000" indent="-396000">
              <a:buFont typeface="+mj-lt"/>
              <a:buAutoNum type="arabicPeriod"/>
              <a:defRPr sz="3250"/>
            </a:lvl1pPr>
          </a:lstStyle>
          <a:p>
            <a:r>
              <a:rPr lang="fr-FR" smtClean="0"/>
              <a:t>Modifiez le style du titre</a:t>
            </a:r>
            <a:endParaRPr lang="fr-FR" dirty="0"/>
          </a:p>
        </p:txBody>
      </p:sp>
      <p:sp>
        <p:nvSpPr>
          <p:cNvPr id="4" name="Espace réservé de la date 3"/>
          <p:cNvSpPr>
            <a:spLocks noGrp="1"/>
          </p:cNvSpPr>
          <p:nvPr>
            <p:ph type="dt" sz="half" idx="14"/>
          </p:nvPr>
        </p:nvSpPr>
        <p:spPr/>
        <p:txBody>
          <a:bodyPr/>
          <a:lstStyle>
            <a:lvl1pPr>
              <a:defRPr/>
            </a:lvl1pPr>
          </a:lstStyle>
          <a:p>
            <a:pPr>
              <a:defRPr/>
            </a:pPr>
            <a:fld id="{D3A285CB-9242-45CD-9F7D-1FCF1D2229E0}" type="datetime1">
              <a:rPr lang="fr-FR"/>
              <a:pPr>
                <a:defRPr/>
              </a:pPr>
              <a:t>20/03/2023</a:t>
            </a:fld>
            <a:endParaRPr lang="fr-FR" dirty="0"/>
          </a:p>
        </p:txBody>
      </p:sp>
      <p:sp>
        <p:nvSpPr>
          <p:cNvPr id="5" name="Espace réservé du pied de page 4"/>
          <p:cNvSpPr>
            <a:spLocks noGrp="1"/>
          </p:cNvSpPr>
          <p:nvPr>
            <p:ph type="ftr" sz="quarter" idx="15"/>
          </p:nvPr>
        </p:nvSpPr>
        <p:spPr/>
        <p:txBody>
          <a:bodyPr/>
          <a:lstStyle>
            <a:lvl1pPr>
              <a:defRPr/>
            </a:lvl1pPr>
          </a:lstStyle>
          <a:p>
            <a:pPr>
              <a:defRPr/>
            </a:pPr>
            <a:r>
              <a:rPr lang="fr-FR"/>
              <a:t>Intitulé de la division/délégation académique </a:t>
            </a:r>
          </a:p>
        </p:txBody>
      </p:sp>
      <p:sp>
        <p:nvSpPr>
          <p:cNvPr id="6" name="Espace réservé du numéro de diapositive 5"/>
          <p:cNvSpPr>
            <a:spLocks noGrp="1"/>
          </p:cNvSpPr>
          <p:nvPr>
            <p:ph type="sldNum" sz="quarter" idx="16"/>
          </p:nvPr>
        </p:nvSpPr>
        <p:spPr/>
        <p:txBody>
          <a:bodyPr/>
          <a:lstStyle>
            <a:lvl1pPr>
              <a:defRPr/>
            </a:lvl1pPr>
          </a:lstStyle>
          <a:p>
            <a:pPr>
              <a:defRPr/>
            </a:pPr>
            <a:fld id="{80B13343-6F8D-48E4-933D-46BC8514C325}" type="slidenum">
              <a:rPr lang="fr-FR" altLang="fr-FR"/>
              <a:pPr>
                <a:defRPr/>
              </a:pPr>
              <a:t>‹N°›</a:t>
            </a:fld>
            <a:endParaRPr lang="fr-FR" altLang="fr-FR"/>
          </a:p>
        </p:txBody>
      </p:sp>
    </p:spTree>
    <p:extLst>
      <p:ext uri="{BB962C8B-B14F-4D97-AF65-F5344CB8AC3E}">
        <p14:creationId xmlns:p14="http://schemas.microsoft.com/office/powerpoint/2010/main" val="417178289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p:nvPr>
        </p:nvSpPr>
        <p:spPr bwMode="gray">
          <a:xfrm>
            <a:off x="359999" y="900000"/>
            <a:ext cx="8424000" cy="720000"/>
          </a:xfrm>
        </p:spPr>
        <p:txBody>
          <a:bodyPr/>
          <a:lstStyle>
            <a:lvl1pPr>
              <a:defRPr/>
            </a:lvl1pPr>
          </a:lstStyle>
          <a:p>
            <a:r>
              <a:rPr lang="fr-FR" smtClean="0"/>
              <a:t>Modifiez le style du titre</a:t>
            </a:r>
            <a:endParaRPr lang="fr-FR" dirty="0"/>
          </a:p>
        </p:txBody>
      </p:sp>
      <p:sp>
        <p:nvSpPr>
          <p:cNvPr id="10" name="Espace réservé du texte 9"/>
          <p:cNvSpPr>
            <a:spLocks noGrp="1"/>
          </p:cNvSpPr>
          <p:nvPr>
            <p:ph type="body" sz="quarter" idx="13"/>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smtClean="0"/>
              <a:t>Modifier les styles du texte du masque</a:t>
            </a:r>
          </a:p>
          <a:p>
            <a:pPr lvl="1"/>
            <a:r>
              <a:rPr lang="fr-FR" smtClean="0"/>
              <a:t>Deuxième niveau</a:t>
            </a:r>
          </a:p>
        </p:txBody>
      </p:sp>
      <p:sp>
        <p:nvSpPr>
          <p:cNvPr id="12" name="Espace réservé du texte 11"/>
          <p:cNvSpPr>
            <a:spLocks noGrp="1"/>
          </p:cNvSpPr>
          <p:nvPr>
            <p:ph type="body" sz="quarter" idx="14"/>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texte 11"/>
          <p:cNvSpPr>
            <a:spLocks noGrp="1"/>
          </p:cNvSpPr>
          <p:nvPr>
            <p:ph type="body" sz="quarter" idx="15"/>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4" name="Espace réservé du texte 11"/>
          <p:cNvSpPr>
            <a:spLocks noGrp="1"/>
          </p:cNvSpPr>
          <p:nvPr>
            <p:ph type="body" sz="quarter" idx="16"/>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Espace réservé de la date 3"/>
          <p:cNvSpPr>
            <a:spLocks noGrp="1"/>
          </p:cNvSpPr>
          <p:nvPr>
            <p:ph type="dt" sz="half" idx="17"/>
          </p:nvPr>
        </p:nvSpPr>
        <p:spPr/>
        <p:txBody>
          <a:bodyPr/>
          <a:lstStyle>
            <a:lvl1pPr>
              <a:defRPr/>
            </a:lvl1pPr>
          </a:lstStyle>
          <a:p>
            <a:pPr>
              <a:defRPr/>
            </a:pPr>
            <a:fld id="{1EE7722F-78AB-41FC-BDAE-AEE1CF0E0547}" type="datetime1">
              <a:rPr lang="fr-FR"/>
              <a:pPr>
                <a:defRPr/>
              </a:pPr>
              <a:t>20/03/2023</a:t>
            </a:fld>
            <a:endParaRPr lang="fr-FR" dirty="0"/>
          </a:p>
        </p:txBody>
      </p:sp>
      <p:sp>
        <p:nvSpPr>
          <p:cNvPr id="8" name="Espace réservé du pied de page 4"/>
          <p:cNvSpPr>
            <a:spLocks noGrp="1"/>
          </p:cNvSpPr>
          <p:nvPr>
            <p:ph type="ftr" sz="quarter" idx="18"/>
          </p:nvPr>
        </p:nvSpPr>
        <p:spPr/>
        <p:txBody>
          <a:bodyPr/>
          <a:lstStyle>
            <a:lvl1pPr>
              <a:defRPr/>
            </a:lvl1pPr>
          </a:lstStyle>
          <a:p>
            <a:pPr>
              <a:defRPr/>
            </a:pPr>
            <a:r>
              <a:rPr lang="fr-FR"/>
              <a:t>Intitulé de la division/délégation académique </a:t>
            </a:r>
          </a:p>
        </p:txBody>
      </p:sp>
      <p:sp>
        <p:nvSpPr>
          <p:cNvPr id="9" name="Espace réservé du numéro de diapositive 5"/>
          <p:cNvSpPr>
            <a:spLocks noGrp="1"/>
          </p:cNvSpPr>
          <p:nvPr>
            <p:ph type="sldNum" sz="quarter" idx="19"/>
          </p:nvPr>
        </p:nvSpPr>
        <p:spPr/>
        <p:txBody>
          <a:bodyPr/>
          <a:lstStyle>
            <a:lvl1pPr>
              <a:defRPr/>
            </a:lvl1pPr>
          </a:lstStyle>
          <a:p>
            <a:pPr>
              <a:defRPr/>
            </a:pPr>
            <a:fld id="{44B5AEEA-D2E0-42BB-989D-B8A3CBFE5A57}" type="slidenum">
              <a:rPr lang="fr-FR" altLang="fr-FR"/>
              <a:pPr>
                <a:defRPr/>
              </a:pPr>
              <a:t>‹N°›</a:t>
            </a:fld>
            <a:endParaRPr lang="fr-FR" altLang="fr-FR"/>
          </a:p>
        </p:txBody>
      </p:sp>
    </p:spTree>
    <p:extLst>
      <p:ext uri="{BB962C8B-B14F-4D97-AF65-F5344CB8AC3E}">
        <p14:creationId xmlns:p14="http://schemas.microsoft.com/office/powerpoint/2010/main" val="51082076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gray">
          <a:xfrm>
            <a:off x="360363" y="900113"/>
            <a:ext cx="84232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Titre</a:t>
            </a:r>
          </a:p>
        </p:txBody>
      </p:sp>
      <p:sp>
        <p:nvSpPr>
          <p:cNvPr id="1027" name="Espace réservé du texte 2"/>
          <p:cNvSpPr>
            <a:spLocks noGrp="1"/>
          </p:cNvSpPr>
          <p:nvPr>
            <p:ph type="body" idx="1"/>
          </p:nvPr>
        </p:nvSpPr>
        <p:spPr bwMode="gray">
          <a:xfrm>
            <a:off x="360363" y="1836738"/>
            <a:ext cx="8423275"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Texte de niveau 1</a:t>
            </a:r>
          </a:p>
          <a:p>
            <a:pPr lvl="1"/>
            <a:r>
              <a:rPr lang="fr-FR" altLang="fr-FR" smtClean="0"/>
              <a:t>Texte de niveau 2</a:t>
            </a:r>
          </a:p>
          <a:p>
            <a:pPr lvl="2"/>
            <a:r>
              <a:rPr lang="fr-FR" altLang="fr-FR" smtClean="0"/>
              <a:t>Texte de niveau 3</a:t>
            </a:r>
          </a:p>
          <a:p>
            <a:pPr lvl="3"/>
            <a:r>
              <a:rPr lang="fr-FR" altLang="fr-FR" smtClean="0"/>
              <a:t>Texte de niveau 4</a:t>
            </a:r>
          </a:p>
          <a:p>
            <a:pPr lvl="4"/>
            <a:r>
              <a:rPr lang="fr-FR" altLang="fr-FR" smtClean="0"/>
              <a:t>Texte de niveau 5</a:t>
            </a:r>
          </a:p>
        </p:txBody>
      </p:sp>
      <p:sp>
        <p:nvSpPr>
          <p:cNvPr id="4" name="Espace réservé de la date 3"/>
          <p:cNvSpPr>
            <a:spLocks noGrp="1"/>
          </p:cNvSpPr>
          <p:nvPr>
            <p:ph type="dt" sz="half" idx="2"/>
          </p:nvPr>
        </p:nvSpPr>
        <p:spPr bwMode="gray">
          <a:xfrm>
            <a:off x="7613650" y="4783138"/>
            <a:ext cx="1169988" cy="360362"/>
          </a:xfrm>
          <a:prstGeom prst="rect">
            <a:avLst/>
          </a:prstGeom>
        </p:spPr>
        <p:txBody>
          <a:bodyPr vert="horz" lIns="0" tIns="0" rIns="0" bIns="0" rtlCol="0" anchor="ctr" anchorCtr="0">
            <a:noAutofit/>
          </a:bodyPr>
          <a:lstStyle>
            <a:lvl1pPr algn="r" eaLnBrk="1" fontAlgn="auto" hangingPunct="1">
              <a:spcBef>
                <a:spcPts val="0"/>
              </a:spcBef>
              <a:spcAft>
                <a:spcPts val="0"/>
              </a:spcAft>
              <a:defRPr sz="750" b="1" cap="all">
                <a:solidFill>
                  <a:schemeClr val="tx1"/>
                </a:solidFill>
                <a:latin typeface="+mn-lt"/>
              </a:defRPr>
            </a:lvl1pPr>
          </a:lstStyle>
          <a:p>
            <a:pPr>
              <a:defRPr/>
            </a:pPr>
            <a:fld id="{B2F3AE2B-DDCF-443A-9D9B-DE16774608C0}" type="datetime1">
              <a:rPr lang="fr-FR"/>
              <a:pPr>
                <a:defRPr/>
              </a:pPr>
              <a:t>20/03/2023</a:t>
            </a:fld>
            <a:endParaRPr lang="fr-FR" dirty="0"/>
          </a:p>
        </p:txBody>
      </p:sp>
      <p:sp>
        <p:nvSpPr>
          <p:cNvPr id="5" name="Espace réservé du pied de page 4"/>
          <p:cNvSpPr>
            <a:spLocks noGrp="1"/>
          </p:cNvSpPr>
          <p:nvPr>
            <p:ph type="ftr" sz="quarter" idx="3"/>
          </p:nvPr>
        </p:nvSpPr>
        <p:spPr bwMode="gray">
          <a:xfrm>
            <a:off x="360363" y="4783138"/>
            <a:ext cx="5903912" cy="360362"/>
          </a:xfrm>
          <a:prstGeom prst="rect">
            <a:avLst/>
          </a:prstGeom>
        </p:spPr>
        <p:txBody>
          <a:bodyPr vert="horz" lIns="0" tIns="0" rIns="0" bIns="0" rtlCol="0" anchor="ctr" anchorCtr="0">
            <a:noAutofit/>
          </a:bodyPr>
          <a:lstStyle>
            <a:lvl1pPr algn="l" eaLnBrk="1" fontAlgn="auto" hangingPunct="1">
              <a:spcBef>
                <a:spcPts val="0"/>
              </a:spcBef>
              <a:spcAft>
                <a:spcPts val="0"/>
              </a:spcAft>
              <a:defRPr sz="750" b="1">
                <a:solidFill>
                  <a:schemeClr val="tx1"/>
                </a:solidFill>
                <a:latin typeface="+mn-lt"/>
              </a:defRPr>
            </a:lvl1pPr>
          </a:lstStyle>
          <a:p>
            <a:pPr>
              <a:defRPr/>
            </a:pPr>
            <a:r>
              <a:rPr lang="fr-FR"/>
              <a:t>Intitulé de la division/délégation académique </a:t>
            </a:r>
          </a:p>
        </p:txBody>
      </p:sp>
      <p:sp>
        <p:nvSpPr>
          <p:cNvPr id="6" name="Espace réservé du numéro de diapositive 5"/>
          <p:cNvSpPr>
            <a:spLocks noGrp="1"/>
          </p:cNvSpPr>
          <p:nvPr>
            <p:ph type="sldNum" sz="quarter" idx="4"/>
          </p:nvPr>
        </p:nvSpPr>
        <p:spPr bwMode="gray">
          <a:xfrm>
            <a:off x="6264275" y="4783138"/>
            <a:ext cx="1349375" cy="360362"/>
          </a:xfrm>
          <a:prstGeom prst="rect">
            <a:avLst/>
          </a:prstGeom>
        </p:spPr>
        <p:txBody>
          <a:bodyPr vert="horz" wrap="square" lIns="0" tIns="0" rIns="0" bIns="0" numCol="1" anchor="ctr" anchorCtr="0" compatLnSpc="1">
            <a:prstTxWarp prst="textNoShape">
              <a:avLst/>
            </a:prstTxWarp>
            <a:noAutofit/>
          </a:bodyPr>
          <a:lstStyle>
            <a:lvl1pPr algn="r" eaLnBrk="1" hangingPunct="1">
              <a:defRPr sz="700" b="1"/>
            </a:lvl1pPr>
          </a:lstStyle>
          <a:p>
            <a:pPr>
              <a:defRPr/>
            </a:pPr>
            <a:fld id="{F4ACE8F6-592A-44FB-ACDF-EFD6395E914E}" type="slidenum">
              <a:rPr lang="fr-FR" altLang="fr-FR"/>
              <a:pPr>
                <a:defRPr/>
              </a:pPr>
              <a:t>‹N°›</a:t>
            </a:fld>
            <a:endParaRPr lang="fr-FR" altLang="fr-FR"/>
          </a:p>
        </p:txBody>
      </p:sp>
      <p:cxnSp>
        <p:nvCxnSpPr>
          <p:cNvPr id="10" name="Connecteur droit 9"/>
          <p:cNvCxnSpPr/>
          <p:nvPr userDrawn="1"/>
        </p:nvCxnSpPr>
        <p:spPr bwMode="gray">
          <a:xfrm>
            <a:off x="360363" y="4784725"/>
            <a:ext cx="8423275"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Image 8"/>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23850" y="107950"/>
            <a:ext cx="7556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6" r:id="rId1"/>
    <p:sldLayoutId id="2147484177" r:id="rId2"/>
    <p:sldLayoutId id="2147484173" r:id="rId3"/>
    <p:sldLayoutId id="2147484174" r:id="rId4"/>
    <p:sldLayoutId id="2147484175" r:id="rId5"/>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hf hdr="0"/>
  <p:txStyles>
    <p:titleStyle>
      <a:lvl1pPr algn="l" rtl="0" eaLnBrk="0" fontAlgn="base" hangingPunct="0">
        <a:lnSpc>
          <a:spcPct val="90000"/>
        </a:lnSpc>
        <a:spcBef>
          <a:spcPct val="0"/>
        </a:spcBef>
        <a:spcAft>
          <a:spcPct val="0"/>
        </a:spcAft>
        <a:defRPr sz="25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2500" b="1">
          <a:solidFill>
            <a:schemeClr val="tx1"/>
          </a:solidFill>
          <a:latin typeface="Arial" charset="0"/>
        </a:defRPr>
      </a:lvl2pPr>
      <a:lvl3pPr algn="l" rtl="0" eaLnBrk="0" fontAlgn="base" hangingPunct="0">
        <a:lnSpc>
          <a:spcPct val="90000"/>
        </a:lnSpc>
        <a:spcBef>
          <a:spcPct val="0"/>
        </a:spcBef>
        <a:spcAft>
          <a:spcPct val="0"/>
        </a:spcAft>
        <a:defRPr sz="2500" b="1">
          <a:solidFill>
            <a:schemeClr val="tx1"/>
          </a:solidFill>
          <a:latin typeface="Arial" charset="0"/>
        </a:defRPr>
      </a:lvl3pPr>
      <a:lvl4pPr algn="l" rtl="0" eaLnBrk="0" fontAlgn="base" hangingPunct="0">
        <a:lnSpc>
          <a:spcPct val="90000"/>
        </a:lnSpc>
        <a:spcBef>
          <a:spcPct val="0"/>
        </a:spcBef>
        <a:spcAft>
          <a:spcPct val="0"/>
        </a:spcAft>
        <a:defRPr sz="2500" b="1">
          <a:solidFill>
            <a:schemeClr val="tx1"/>
          </a:solidFill>
          <a:latin typeface="Arial" charset="0"/>
        </a:defRPr>
      </a:lvl4pPr>
      <a:lvl5pPr algn="l" rtl="0" eaLnBrk="0" fontAlgn="base" hangingPunct="0">
        <a:lnSpc>
          <a:spcPct val="90000"/>
        </a:lnSpc>
        <a:spcBef>
          <a:spcPct val="0"/>
        </a:spcBef>
        <a:spcAft>
          <a:spcPct val="0"/>
        </a:spcAft>
        <a:defRPr sz="2500" b="1">
          <a:solidFill>
            <a:schemeClr val="tx1"/>
          </a:solidFill>
          <a:latin typeface="Arial" charset="0"/>
        </a:defRPr>
      </a:lvl5pPr>
      <a:lvl6pPr marL="457200" algn="l" rtl="0" fontAlgn="base">
        <a:lnSpc>
          <a:spcPct val="90000"/>
        </a:lnSpc>
        <a:spcBef>
          <a:spcPct val="0"/>
        </a:spcBef>
        <a:spcAft>
          <a:spcPct val="0"/>
        </a:spcAft>
        <a:defRPr sz="2500" b="1">
          <a:solidFill>
            <a:schemeClr val="tx1"/>
          </a:solidFill>
          <a:latin typeface="Arial" charset="0"/>
        </a:defRPr>
      </a:lvl6pPr>
      <a:lvl7pPr marL="914400" algn="l" rtl="0" fontAlgn="base">
        <a:lnSpc>
          <a:spcPct val="90000"/>
        </a:lnSpc>
        <a:spcBef>
          <a:spcPct val="0"/>
        </a:spcBef>
        <a:spcAft>
          <a:spcPct val="0"/>
        </a:spcAft>
        <a:defRPr sz="2500" b="1">
          <a:solidFill>
            <a:schemeClr val="tx1"/>
          </a:solidFill>
          <a:latin typeface="Arial" charset="0"/>
        </a:defRPr>
      </a:lvl7pPr>
      <a:lvl8pPr marL="1371600" algn="l" rtl="0" fontAlgn="base">
        <a:lnSpc>
          <a:spcPct val="90000"/>
        </a:lnSpc>
        <a:spcBef>
          <a:spcPct val="0"/>
        </a:spcBef>
        <a:spcAft>
          <a:spcPct val="0"/>
        </a:spcAft>
        <a:defRPr sz="2500" b="1">
          <a:solidFill>
            <a:schemeClr val="tx1"/>
          </a:solidFill>
          <a:latin typeface="Arial" charset="0"/>
        </a:defRPr>
      </a:lvl8pPr>
      <a:lvl9pPr marL="1828800" algn="l" rtl="0" fontAlgn="base">
        <a:lnSpc>
          <a:spcPct val="90000"/>
        </a:lnSpc>
        <a:spcBef>
          <a:spcPct val="0"/>
        </a:spcBef>
        <a:spcAft>
          <a:spcPct val="0"/>
        </a:spcAft>
        <a:defRPr sz="2500" b="1">
          <a:solidFill>
            <a:schemeClr val="tx1"/>
          </a:solidFill>
          <a:latin typeface="Arial" charset="0"/>
        </a:defRPr>
      </a:lvl9pPr>
    </p:titleStyle>
    <p:bodyStyle>
      <a:lvl1pPr algn="l" rtl="0" eaLnBrk="0" fontAlgn="base" hangingPunct="0">
        <a:spcBef>
          <a:spcPct val="0"/>
        </a:spcBef>
        <a:spcAft>
          <a:spcPts val="500"/>
        </a:spcAft>
        <a:buFont typeface="Arial" panose="020B0604020202020204" pitchFamily="34" charset="0"/>
        <a:defRPr sz="1000" kern="1200">
          <a:solidFill>
            <a:schemeClr val="tx1"/>
          </a:solidFill>
          <a:latin typeface="+mn-lt"/>
          <a:ea typeface="+mn-ea"/>
          <a:cs typeface="+mn-cs"/>
        </a:defRPr>
      </a:lvl1pPr>
      <a:lvl2pPr marL="250825" indent="-71438" algn="l" rtl="0" eaLnBrk="0" fontAlgn="base" hangingPunct="0">
        <a:spcBef>
          <a:spcPts val="600"/>
        </a:spcBef>
        <a:spcAft>
          <a:spcPts val="600"/>
        </a:spcAft>
        <a:buFont typeface="Arial" panose="020B0604020202020204" pitchFamily="34" charset="0"/>
        <a:buChar char="•"/>
        <a:defRPr sz="900" kern="1200">
          <a:solidFill>
            <a:schemeClr val="tx1"/>
          </a:solidFill>
          <a:latin typeface="+mn-lt"/>
          <a:ea typeface="+mn-ea"/>
          <a:cs typeface="+mn-cs"/>
        </a:defRPr>
      </a:lvl2pPr>
      <a:lvl3pPr marL="431800" indent="-71438" algn="l" rtl="0" eaLnBrk="0" fontAlgn="base" hangingPunct="0">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3pPr>
      <a:lvl4pPr marL="611188" indent="-71438" algn="l" rtl="0" eaLnBrk="0" fontAlgn="base" hangingPunct="0">
        <a:spcBef>
          <a:spcPts val="100"/>
        </a:spcBef>
        <a:spcAft>
          <a:spcPts val="100"/>
        </a:spcAft>
        <a:buSzPct val="100000"/>
        <a:buFont typeface="Arial" panose="020B0604020202020204" pitchFamily="34" charset="0"/>
        <a:buChar char="•"/>
        <a:defRPr sz="700" kern="1200">
          <a:solidFill>
            <a:schemeClr val="tx1"/>
          </a:solidFill>
          <a:latin typeface="+mn-lt"/>
          <a:ea typeface="+mn-ea"/>
          <a:cs typeface="+mn-cs"/>
        </a:defRPr>
      </a:lvl4pPr>
      <a:lvl5pPr marL="827088" indent="-71438" algn="l" rtl="0" eaLnBrk="0" fontAlgn="base" hangingPunct="0">
        <a:spcBef>
          <a:spcPts val="100"/>
        </a:spcBef>
        <a:spcAft>
          <a:spcPts val="100"/>
        </a:spcAft>
        <a:buSzPct val="100000"/>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notesSlide" Target="../notesSlides/notesSlide20.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notesSlide" Target="../notesSlides/notesSlide21.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24.png"/><Relationship Id="rId5" Type="http://schemas.openxmlformats.org/officeDocument/2006/relationships/notesSlide" Target="../notesSlides/notesSlide23.xml"/><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notesSlide" Target="../notesSlides/notesSlide24.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26.png"/><Relationship Id="rId5" Type="http://schemas.openxmlformats.org/officeDocument/2006/relationships/notesSlide" Target="../notesSlides/notesSlide26.xml"/><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27.png"/><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28.png"/><Relationship Id="rId5" Type="http://schemas.openxmlformats.org/officeDocument/2006/relationships/notesSlide" Target="../notesSlides/notesSlide28.xml"/><Relationship Id="rId4"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29.png"/><Relationship Id="rId5" Type="http://schemas.openxmlformats.org/officeDocument/2006/relationships/notesSlide" Target="../notesSlides/notesSlide29.xml"/><Relationship Id="rId4"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29.xml"/><Relationship Id="rId6" Type="http://schemas.openxmlformats.org/officeDocument/2006/relationships/image" Target="../media/image30.png"/><Relationship Id="rId5" Type="http://schemas.openxmlformats.org/officeDocument/2006/relationships/notesSlide" Target="../notesSlides/notesSlide30.xml"/><Relationship Id="rId4"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2.png"/><Relationship Id="rId2" Type="http://schemas.microsoft.com/office/2007/relationships/media" Target="../media/media33.m4a"/><Relationship Id="rId1" Type="http://schemas.openxmlformats.org/officeDocument/2006/relationships/tags" Target="../tags/tag30.xml"/><Relationship Id="rId6" Type="http://schemas.openxmlformats.org/officeDocument/2006/relationships/image" Target="../media/image31.png"/><Relationship Id="rId5" Type="http://schemas.openxmlformats.org/officeDocument/2006/relationships/notesSlide" Target="../notesSlides/notesSlide31.xml"/><Relationship Id="rId4"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2.png"/><Relationship Id="rId2" Type="http://schemas.microsoft.com/office/2007/relationships/media" Target="../media/media34.m4a"/><Relationship Id="rId1" Type="http://schemas.openxmlformats.org/officeDocument/2006/relationships/tags" Target="../tags/tag31.xml"/><Relationship Id="rId6" Type="http://schemas.openxmlformats.org/officeDocument/2006/relationships/image" Target="../media/image32.png"/><Relationship Id="rId5" Type="http://schemas.openxmlformats.org/officeDocument/2006/relationships/notesSlide" Target="../notesSlides/notesSlide32.xml"/><Relationship Id="rId4"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2.png"/><Relationship Id="rId2" Type="http://schemas.microsoft.com/office/2007/relationships/media" Target="../media/media35.m4a"/><Relationship Id="rId1" Type="http://schemas.openxmlformats.org/officeDocument/2006/relationships/tags" Target="../tags/tag32.xml"/><Relationship Id="rId6" Type="http://schemas.openxmlformats.org/officeDocument/2006/relationships/image" Target="../media/image33.png"/><Relationship Id="rId5" Type="http://schemas.openxmlformats.org/officeDocument/2006/relationships/notesSlide" Target="../notesSlides/notesSlide33.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2.png"/><Relationship Id="rId2" Type="http://schemas.microsoft.com/office/2007/relationships/media" Target="../media/media36.m4a"/><Relationship Id="rId1" Type="http://schemas.openxmlformats.org/officeDocument/2006/relationships/tags" Target="../tags/tag33.xml"/><Relationship Id="rId6" Type="http://schemas.openxmlformats.org/officeDocument/2006/relationships/image" Target="../media/image34.png"/><Relationship Id="rId5" Type="http://schemas.openxmlformats.org/officeDocument/2006/relationships/notesSlide" Target="../notesSlides/notesSlide34.xml"/><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notesSlide" Target="../notesSlides/notesSlide35.xml"/><Relationship Id="rId4"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hyperlink" Target="mailto:ce.saio-prebac@ac-creteil.fr" TargetMode="External"/><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179388" cy="179388"/>
          </a:xfrm>
        </p:spPr>
        <p:txBody>
          <a:bodyPr rtlCol="0">
            <a:noAutofit/>
          </a:bodyPr>
          <a:lstStyle/>
          <a:p>
            <a:pPr eaLnBrk="1" fontAlgn="auto" hangingPunct="1">
              <a:spcAft>
                <a:spcPts val="0"/>
              </a:spcAft>
              <a:defRPr/>
            </a:pPr>
            <a:endParaRPr lang="fr-FR"/>
          </a:p>
        </p:txBody>
      </p:sp>
      <p:sp>
        <p:nvSpPr>
          <p:cNvPr id="6" name="Espace réservé du texte 5"/>
          <p:cNvSpPr>
            <a:spLocks noGrp="1"/>
          </p:cNvSpPr>
          <p:nvPr>
            <p:ph type="body" sz="quarter" idx="13"/>
          </p:nvPr>
        </p:nvSpPr>
        <p:spPr>
          <a:xfrm>
            <a:off x="360363" y="1924050"/>
            <a:ext cx="8423275" cy="1079748"/>
          </a:xfrm>
        </p:spPr>
        <p:txBody>
          <a:bodyPr rtlCol="0">
            <a:noAutofit/>
          </a:bodyPr>
          <a:lstStyle/>
          <a:p>
            <a:pPr algn="ctr" eaLnBrk="1" fontAlgn="auto" hangingPunct="1">
              <a:spcBef>
                <a:spcPts val="0"/>
              </a:spcBef>
              <a:defRPr/>
            </a:pPr>
            <a:r>
              <a:rPr lang="fr-FR" sz="3600" dirty="0" smtClean="0"/>
              <a:t>Intégration des notes </a:t>
            </a:r>
          </a:p>
          <a:p>
            <a:pPr algn="ctr" eaLnBrk="1" fontAlgn="auto" hangingPunct="1">
              <a:spcBef>
                <a:spcPts val="0"/>
              </a:spcBef>
              <a:defRPr/>
            </a:pPr>
            <a:r>
              <a:rPr lang="fr-FR" sz="3600" dirty="0" smtClean="0"/>
              <a:t>Du palier 2</a:t>
            </a:r>
            <a:r>
              <a:rPr lang="fr-FR" sz="3600" baseline="30000" dirty="0" smtClean="0"/>
              <a:t>de</a:t>
            </a:r>
          </a:p>
          <a:p>
            <a:pPr algn="ctr" eaLnBrk="1" fontAlgn="auto" hangingPunct="1">
              <a:spcBef>
                <a:spcPts val="0"/>
              </a:spcBef>
              <a:defRPr/>
            </a:pPr>
            <a:endParaRPr lang="fr-FR" sz="3600" baseline="30000" dirty="0"/>
          </a:p>
          <a:p>
            <a:pPr algn="ctr" eaLnBrk="1" fontAlgn="auto" hangingPunct="1">
              <a:spcBef>
                <a:spcPts val="0"/>
              </a:spcBef>
              <a:defRPr/>
            </a:pPr>
            <a:r>
              <a:rPr lang="fr-FR" sz="3600" dirty="0" smtClean="0"/>
              <a:t>Depuis nota bene</a:t>
            </a:r>
            <a:r>
              <a:rPr lang="fr-FR" sz="4400" dirty="0"/>
              <a:t/>
            </a:r>
            <a:br>
              <a:rPr lang="fr-FR" sz="4400" dirty="0"/>
            </a:br>
            <a:endParaRPr lang="fr-FR" dirty="0">
              <a:solidFill>
                <a:schemeClr val="tx2"/>
              </a:solidFill>
            </a:endParaRPr>
          </a:p>
        </p:txBody>
      </p:sp>
      <p:sp>
        <p:nvSpPr>
          <p:cNvPr id="7" name="Espace réservé de la date 6"/>
          <p:cNvSpPr>
            <a:spLocks noGrp="1"/>
          </p:cNvSpPr>
          <p:nvPr>
            <p:ph type="dt" sz="quarter" idx="14"/>
          </p:nvPr>
        </p:nvSpPr>
        <p:spPr/>
        <p:txBody>
          <a:bodyPr/>
          <a:lstStyle/>
          <a:p>
            <a:pPr>
              <a:defRPr/>
            </a:pPr>
            <a:fld id="{B23BF5DD-E8FC-CE4E-AA74-82F050F2505E}" type="datetime1">
              <a:rPr lang="fr-FR"/>
              <a:pPr>
                <a:defRPr/>
              </a:pPr>
              <a:t>20/03/2023</a:t>
            </a:fld>
            <a:endParaRPr lang="fr-FR" dirty="0"/>
          </a:p>
        </p:txBody>
      </p:sp>
      <p:sp>
        <p:nvSpPr>
          <p:cNvPr id="8" name="Espace réservé du pied de page 7"/>
          <p:cNvSpPr>
            <a:spLocks noGrp="1"/>
          </p:cNvSpPr>
          <p:nvPr>
            <p:ph type="ftr" sz="quarter" idx="15"/>
          </p:nvPr>
        </p:nvSpPr>
        <p:spPr/>
        <p:txBody>
          <a:bodyPr/>
          <a:lstStyle/>
          <a:p>
            <a:pPr>
              <a:defRPr/>
            </a:pPr>
            <a:r>
              <a:rPr lang="fr-FR" dirty="0" smtClean="0"/>
              <a:t>Service académique de l’information et de l’orientation</a:t>
            </a:r>
            <a:endParaRPr lang="fr-FR" dirty="0"/>
          </a:p>
        </p:txBody>
      </p:sp>
      <p:sp>
        <p:nvSpPr>
          <p:cNvPr id="5126" name="Espace réservé du numéro de diapositive 8"/>
          <p:cNvSpPr>
            <a:spLocks noGrp="1"/>
          </p:cNvSpPr>
          <p:nvPr>
            <p:ph type="sldNum" sz="quarter" idx="16"/>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89E656-9325-4C43-A565-D5E4D3CE5407}" type="slidenum">
              <a:rPr lang="fr-FR" altLang="fr-FR" smtClean="0"/>
              <a:pPr/>
              <a:t>1</a:t>
            </a:fld>
            <a:endParaRPr lang="fr-FR" altLang="fr-FR"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0" advTm="11697"/>
    </mc:Choice>
    <mc:Fallback xmlns="">
      <p:transition spd="slow" advTm="1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6"/>
          <a:srcRect t="7059"/>
          <a:stretch/>
        </p:blipFill>
        <p:spPr>
          <a:xfrm>
            <a:off x="1265564" y="127429"/>
            <a:ext cx="5970732" cy="4572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defTabSz="914378">
              <a:defRPr/>
            </a:pPr>
            <a:fld id="{A6253488-9869-4914-985D-642CEEFACD7E}" type="datetime1">
              <a:rPr lang="fr-FR">
                <a:solidFill>
                  <a:srgbClr val="000000"/>
                </a:solidFill>
                <a:latin typeface="Arial"/>
              </a:rPr>
              <a:pPr defTabSz="914378">
                <a:defRPr/>
              </a:pPr>
              <a:t>20/03/2023</a:t>
            </a:fld>
            <a:endParaRPr lang="fr-FR" dirty="0">
              <a:solidFill>
                <a:srgbClr val="000000"/>
              </a:solidFill>
              <a:latin typeface="Arial"/>
            </a:endParaRPr>
          </a:p>
        </p:txBody>
      </p:sp>
      <p:sp>
        <p:nvSpPr>
          <p:cNvPr id="8" name="Espace réservé du pied de page 7"/>
          <p:cNvSpPr>
            <a:spLocks noGrp="1"/>
          </p:cNvSpPr>
          <p:nvPr>
            <p:ph type="ftr" sz="quarter" idx="18"/>
          </p:nvPr>
        </p:nvSpPr>
        <p:spPr/>
        <p:txBody>
          <a:bodyPr/>
          <a:lstStyle/>
          <a:p>
            <a:pPr defTabSz="914378">
              <a:defRPr/>
            </a:pPr>
            <a:r>
              <a:rPr lang="fr-FR" dirty="0">
                <a:solidFill>
                  <a:srgbClr val="000000"/>
                </a:solidFill>
                <a:latin typeface="Arial"/>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defTabSz="914378">
              <a:defRPr/>
            </a:pPr>
            <a:fld id="{98024510-0747-4801-96F8-0CBADCCA8272}" type="slidenum">
              <a:rPr lang="fr-FR" altLang="fr-FR">
                <a:solidFill>
                  <a:srgbClr val="000000"/>
                </a:solidFill>
              </a:rPr>
              <a:pPr defTabSz="914378">
                <a:defRPr/>
              </a:pPr>
              <a:t>10</a:t>
            </a:fld>
            <a:endParaRPr lang="fr-FR" altLang="fr-FR">
              <a:solidFill>
                <a:srgbClr val="000000"/>
              </a:solidFill>
            </a:endParaRPr>
          </a:p>
        </p:txBody>
      </p:sp>
      <p:sp>
        <p:nvSpPr>
          <p:cNvPr id="9" name="Rectangle 8"/>
          <p:cNvSpPr/>
          <p:nvPr/>
        </p:nvSpPr>
        <p:spPr>
          <a:xfrm>
            <a:off x="1265564" y="127429"/>
            <a:ext cx="666000" cy="28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3287263613"/>
      </p:ext>
    </p:extLst>
  </p:cSld>
  <p:clrMapOvr>
    <a:masterClrMapping/>
  </p:clrMapOvr>
  <mc:AlternateContent xmlns:mc="http://schemas.openxmlformats.org/markup-compatibility/2006" xmlns:p14="http://schemas.microsoft.com/office/powerpoint/2010/main">
    <mc:Choice Requires="p14">
      <p:transition spd="slow" p14:dur="20000" advTm="3082"/>
    </mc:Choice>
    <mc:Fallback xmlns="">
      <p:transition spd="slow" advTm="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stretch>
            <a:fillRect/>
          </a:stretch>
        </p:blipFill>
        <p:spPr>
          <a:xfrm>
            <a:off x="1656896" y="72195"/>
            <a:ext cx="5192373" cy="4716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defTabSz="914378">
              <a:defRPr/>
            </a:pPr>
            <a:fld id="{A6253488-9869-4914-985D-642CEEFACD7E}" type="datetime1">
              <a:rPr lang="fr-FR">
                <a:solidFill>
                  <a:srgbClr val="000000"/>
                </a:solidFill>
                <a:latin typeface="Arial"/>
              </a:rPr>
              <a:pPr defTabSz="914378">
                <a:defRPr/>
              </a:pPr>
              <a:t>20/03/2023</a:t>
            </a:fld>
            <a:endParaRPr lang="fr-FR" dirty="0">
              <a:solidFill>
                <a:srgbClr val="000000"/>
              </a:solidFill>
              <a:latin typeface="Arial"/>
            </a:endParaRPr>
          </a:p>
        </p:txBody>
      </p:sp>
      <p:sp>
        <p:nvSpPr>
          <p:cNvPr id="8" name="Espace réservé du pied de page 7"/>
          <p:cNvSpPr>
            <a:spLocks noGrp="1"/>
          </p:cNvSpPr>
          <p:nvPr>
            <p:ph type="ftr" sz="quarter" idx="18"/>
          </p:nvPr>
        </p:nvSpPr>
        <p:spPr/>
        <p:txBody>
          <a:bodyPr/>
          <a:lstStyle/>
          <a:p>
            <a:pPr defTabSz="914378">
              <a:defRPr/>
            </a:pPr>
            <a:r>
              <a:rPr lang="fr-FR" dirty="0">
                <a:solidFill>
                  <a:srgbClr val="000000"/>
                </a:solidFill>
                <a:latin typeface="Arial"/>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defTabSz="914378">
              <a:defRPr/>
            </a:pPr>
            <a:fld id="{98024510-0747-4801-96F8-0CBADCCA8272}" type="slidenum">
              <a:rPr lang="fr-FR" altLang="fr-FR">
                <a:solidFill>
                  <a:srgbClr val="000000"/>
                </a:solidFill>
              </a:rPr>
              <a:pPr defTabSz="914378">
                <a:defRPr/>
              </a:pPr>
              <a:t>11</a:t>
            </a:fld>
            <a:endParaRPr lang="fr-FR" altLang="fr-FR">
              <a:solidFill>
                <a:srgbClr val="000000"/>
              </a:solidFill>
            </a:endParaRPr>
          </a:p>
        </p:txBody>
      </p:sp>
      <p:sp>
        <p:nvSpPr>
          <p:cNvPr id="9" name="Rectangle 8"/>
          <p:cNvSpPr/>
          <p:nvPr/>
        </p:nvSpPr>
        <p:spPr>
          <a:xfrm>
            <a:off x="3491880" y="3363838"/>
            <a:ext cx="1512168" cy="50405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3103100725"/>
      </p:ext>
    </p:extLst>
  </p:cSld>
  <p:clrMapOvr>
    <a:masterClrMapping/>
  </p:clrMapOvr>
  <mc:AlternateContent xmlns:mc="http://schemas.openxmlformats.org/markup-compatibility/2006" xmlns:p14="http://schemas.microsoft.com/office/powerpoint/2010/main">
    <mc:Choice Requires="p14">
      <p:transition spd="slow" p14:dur="20000" advTm="3048"/>
    </mc:Choice>
    <mc:Fallback xmlns="">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179512" y="123982"/>
            <a:ext cx="8844990" cy="4536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defTabSz="914378">
              <a:defRPr/>
            </a:pPr>
            <a:fld id="{A6253488-9869-4914-985D-642CEEFACD7E}" type="datetime1">
              <a:rPr lang="fr-FR">
                <a:solidFill>
                  <a:srgbClr val="000000"/>
                </a:solidFill>
                <a:latin typeface="Arial"/>
              </a:rPr>
              <a:pPr defTabSz="914378">
                <a:defRPr/>
              </a:pPr>
              <a:t>20/03/2023</a:t>
            </a:fld>
            <a:endParaRPr lang="fr-FR" dirty="0">
              <a:solidFill>
                <a:srgbClr val="000000"/>
              </a:solidFill>
              <a:latin typeface="Arial"/>
            </a:endParaRPr>
          </a:p>
        </p:txBody>
      </p:sp>
      <p:sp>
        <p:nvSpPr>
          <p:cNvPr id="8" name="Espace réservé du pied de page 7"/>
          <p:cNvSpPr>
            <a:spLocks noGrp="1"/>
          </p:cNvSpPr>
          <p:nvPr>
            <p:ph type="ftr" sz="quarter" idx="18"/>
          </p:nvPr>
        </p:nvSpPr>
        <p:spPr/>
        <p:txBody>
          <a:bodyPr/>
          <a:lstStyle/>
          <a:p>
            <a:pPr defTabSz="914378">
              <a:defRPr/>
            </a:pPr>
            <a:r>
              <a:rPr lang="fr-FR" dirty="0">
                <a:solidFill>
                  <a:srgbClr val="000000"/>
                </a:solidFill>
                <a:latin typeface="Arial"/>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defTabSz="914378">
              <a:defRPr/>
            </a:pPr>
            <a:fld id="{98024510-0747-4801-96F8-0CBADCCA8272}" type="slidenum">
              <a:rPr lang="fr-FR" altLang="fr-FR">
                <a:solidFill>
                  <a:srgbClr val="000000"/>
                </a:solidFill>
              </a:rPr>
              <a:pPr defTabSz="914378">
                <a:defRPr/>
              </a:pPr>
              <a:t>12</a:t>
            </a:fld>
            <a:endParaRPr lang="fr-FR" altLang="fr-FR">
              <a:solidFill>
                <a:srgbClr val="000000"/>
              </a:solidFill>
            </a:endParaRPr>
          </a:p>
        </p:txBody>
      </p:sp>
      <p:sp>
        <p:nvSpPr>
          <p:cNvPr id="9" name="Rectangle 8"/>
          <p:cNvSpPr/>
          <p:nvPr/>
        </p:nvSpPr>
        <p:spPr>
          <a:xfrm>
            <a:off x="6876000" y="3867894"/>
            <a:ext cx="1332000"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sp>
        <p:nvSpPr>
          <p:cNvPr id="10" name="Rectangle 9"/>
          <p:cNvSpPr/>
          <p:nvPr/>
        </p:nvSpPr>
        <p:spPr>
          <a:xfrm>
            <a:off x="6872737" y="1419623"/>
            <a:ext cx="1512168"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fr-FR">
              <a:solidFill>
                <a:srgbClr val="FFFFFF"/>
              </a:solidFill>
              <a:latin typeface="Aria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575313741"/>
      </p:ext>
    </p:extLst>
  </p:cSld>
  <p:clrMapOvr>
    <a:masterClrMapping/>
  </p:clrMapOvr>
  <mc:AlternateContent xmlns:mc="http://schemas.openxmlformats.org/markup-compatibility/2006" xmlns:p14="http://schemas.microsoft.com/office/powerpoint/2010/main">
    <mc:Choice Requires="p14">
      <p:transition spd="slow" p14:dur="20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6"/>
          <a:stretch>
            <a:fillRect/>
          </a:stretch>
        </p:blipFill>
        <p:spPr>
          <a:xfrm>
            <a:off x="642568" y="112996"/>
            <a:ext cx="7961880" cy="4644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53488-9869-4914-985D-642CEEFACD7E}" type="datetime1">
              <a:rPr kumimoji="0" lang="fr-FR" sz="750" b="1" i="0" u="none" strike="noStrike" kern="1200" cap="all"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20/03/2023</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24510-0747-4801-96F8-0CBADCCA8272}" type="slidenum">
              <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Rectangle 8"/>
          <p:cNvSpPr/>
          <p:nvPr/>
        </p:nvSpPr>
        <p:spPr>
          <a:xfrm>
            <a:off x="972000" y="648000"/>
            <a:ext cx="655047" cy="180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6999748" y="4536000"/>
            <a:ext cx="684000" cy="180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476080365"/>
      </p:ext>
    </p:extLst>
  </p:cSld>
  <p:clrMapOvr>
    <a:masterClrMapping/>
  </p:clrMapOvr>
  <mc:AlternateContent xmlns:mc="http://schemas.openxmlformats.org/markup-compatibility/2006" xmlns:p14="http://schemas.microsoft.com/office/powerpoint/2010/main">
    <mc:Choice Requires="p14">
      <p:transition spd="slow" p14:dur="20000" advTm="6245"/>
    </mc:Choice>
    <mc:Fallback xmlns="">
      <p:transition spd="slow" advTm="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360363" y="72000"/>
            <a:ext cx="8324183" cy="46764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53488-9869-4914-985D-642CEEFACD7E}" type="datetime1">
              <a:rPr kumimoji="0" lang="fr-FR" sz="750" b="1" i="0" u="none" strike="noStrike" kern="1200" cap="all"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20/03/2023</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24510-0747-4801-96F8-0CBADCCA8272}" type="slidenum">
              <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Rectangle 8"/>
          <p:cNvSpPr/>
          <p:nvPr/>
        </p:nvSpPr>
        <p:spPr>
          <a:xfrm>
            <a:off x="4139953" y="1923678"/>
            <a:ext cx="450000" cy="162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6444000" y="2761200"/>
            <a:ext cx="2034000" cy="1296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7452000" y="3960000"/>
            <a:ext cx="522000" cy="162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973558669"/>
      </p:ext>
    </p:extLst>
  </p:cSld>
  <p:clrMapOvr>
    <a:masterClrMapping/>
  </p:clrMapOvr>
  <mc:AlternateContent xmlns:mc="http://schemas.openxmlformats.org/markup-compatibility/2006" xmlns:p14="http://schemas.microsoft.com/office/powerpoint/2010/main">
    <mc:Choice Requires="p14">
      <p:transition spd="slow" p14:dur="20000" advTm="8577"/>
    </mc:Choice>
    <mc:Fallback xmlns="">
      <p:transition spd="slow" advTm="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6"/>
          <a:stretch>
            <a:fillRect/>
          </a:stretch>
        </p:blipFill>
        <p:spPr>
          <a:xfrm>
            <a:off x="611560" y="179388"/>
            <a:ext cx="8096250" cy="4572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53488-9869-4914-985D-642CEEFACD7E}" type="datetime1">
              <a:rPr kumimoji="0" lang="fr-FR" sz="750" b="1" i="0" u="none" strike="noStrike" kern="1200" cap="all"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20/03/2023</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24510-0747-4801-96F8-0CBADCCA8272}" type="slidenum">
              <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Rectangle 8"/>
          <p:cNvSpPr/>
          <p:nvPr/>
        </p:nvSpPr>
        <p:spPr>
          <a:xfrm>
            <a:off x="4140000" y="1980000"/>
            <a:ext cx="582758"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5580000" y="2465388"/>
            <a:ext cx="1296000" cy="144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7488384" y="3978000"/>
            <a:ext cx="522000" cy="162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652038480"/>
      </p:ext>
    </p:extLst>
  </p:cSld>
  <p:clrMapOvr>
    <a:masterClrMapping/>
  </p:clrMapOvr>
  <mc:AlternateContent xmlns:mc="http://schemas.openxmlformats.org/markup-compatibility/2006" xmlns:p14="http://schemas.microsoft.com/office/powerpoint/2010/main">
    <mc:Choice Requires="p14">
      <p:transition spd="slow" p14:dur="20000" advTm="8708"/>
    </mc:Choice>
    <mc:Fallback xmlns="">
      <p:transition spd="slow" advTm="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1115616" y="39462"/>
            <a:ext cx="7172325" cy="4714875"/>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53488-9869-4914-985D-642CEEFACD7E}" type="datetime1">
              <a:rPr kumimoji="0" lang="fr-FR" sz="750" b="1" i="0" u="none" strike="noStrike" kern="1200" cap="all"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20/03/2023</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24510-0747-4801-96F8-0CBADCCA8272}" type="slidenum">
              <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Rectangle 8"/>
          <p:cNvSpPr/>
          <p:nvPr/>
        </p:nvSpPr>
        <p:spPr>
          <a:xfrm>
            <a:off x="1260000" y="882000"/>
            <a:ext cx="720080" cy="216024"/>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7398000" y="4371950"/>
            <a:ext cx="774400" cy="230654"/>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664632010"/>
      </p:ext>
    </p:extLst>
  </p:cSld>
  <p:clrMapOvr>
    <a:masterClrMapping/>
  </p:clrMapOvr>
  <mc:AlternateContent xmlns:mc="http://schemas.openxmlformats.org/markup-compatibility/2006" xmlns:p14="http://schemas.microsoft.com/office/powerpoint/2010/main">
    <mc:Choice Requires="p14">
      <p:transition spd="slow" p14:dur="20000" advTm="6796"/>
    </mc:Choice>
    <mc:Fallback xmlns="">
      <p:transition spd="slow" advTm="6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13" indent="-285736">
              <a:defRPr>
                <a:solidFill>
                  <a:schemeClr val="tx1"/>
                </a:solidFill>
                <a:latin typeface="Arial" panose="020B0604020202020204" pitchFamily="34" charset="0"/>
              </a:defRPr>
            </a:lvl2pPr>
            <a:lvl3pPr marL="1142944" indent="-228588">
              <a:defRPr>
                <a:solidFill>
                  <a:schemeClr val="tx1"/>
                </a:solidFill>
                <a:latin typeface="Arial" panose="020B0604020202020204" pitchFamily="34" charset="0"/>
              </a:defRPr>
            </a:lvl3pPr>
            <a:lvl4pPr marL="1600120" indent="-228588">
              <a:defRPr>
                <a:solidFill>
                  <a:schemeClr val="tx1"/>
                </a:solidFill>
                <a:latin typeface="Arial" panose="020B0604020202020204" pitchFamily="34" charset="0"/>
              </a:defRPr>
            </a:lvl4pPr>
            <a:lvl5pPr marL="2057297" indent="-228588">
              <a:defRPr>
                <a:solidFill>
                  <a:schemeClr val="tx1"/>
                </a:solidFill>
                <a:latin typeface="Arial" panose="020B0604020202020204" pitchFamily="34" charset="0"/>
              </a:defRPr>
            </a:lvl5pPr>
            <a:lvl6pPr marL="2514474" indent="-228588" eaLnBrk="0" fontAlgn="base" hangingPunct="0">
              <a:spcBef>
                <a:spcPct val="0"/>
              </a:spcBef>
              <a:spcAft>
                <a:spcPct val="0"/>
              </a:spcAft>
              <a:defRPr>
                <a:solidFill>
                  <a:schemeClr val="tx1"/>
                </a:solidFill>
                <a:latin typeface="Arial" panose="020B0604020202020204" pitchFamily="34" charset="0"/>
              </a:defRPr>
            </a:lvl6pPr>
            <a:lvl7pPr marL="2971652" indent="-228588" eaLnBrk="0" fontAlgn="base" hangingPunct="0">
              <a:spcBef>
                <a:spcPct val="0"/>
              </a:spcBef>
              <a:spcAft>
                <a:spcPct val="0"/>
              </a:spcAft>
              <a:defRPr>
                <a:solidFill>
                  <a:schemeClr val="tx1"/>
                </a:solidFill>
                <a:latin typeface="Arial" panose="020B0604020202020204" pitchFamily="34" charset="0"/>
              </a:defRPr>
            </a:lvl7pPr>
            <a:lvl8pPr marL="3428829" indent="-228588" eaLnBrk="0" fontAlgn="base" hangingPunct="0">
              <a:spcBef>
                <a:spcPct val="0"/>
              </a:spcBef>
              <a:spcAft>
                <a:spcPct val="0"/>
              </a:spcAft>
              <a:defRPr>
                <a:solidFill>
                  <a:schemeClr val="tx1"/>
                </a:solidFill>
                <a:latin typeface="Arial" panose="020B0604020202020204" pitchFamily="34" charset="0"/>
              </a:defRPr>
            </a:lvl8pPr>
            <a:lvl9pPr marL="3886006" indent="-228588"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17</a:t>
            </a:fld>
            <a:endParaRPr lang="fr-FR" altLang="fr-FR" smtClean="0"/>
          </a:p>
        </p:txBody>
      </p:sp>
      <p:pic>
        <p:nvPicPr>
          <p:cNvPr id="3" name="Image 2"/>
          <p:cNvPicPr>
            <a:picLocks noChangeAspect="1"/>
          </p:cNvPicPr>
          <p:nvPr/>
        </p:nvPicPr>
        <p:blipFill>
          <a:blip r:embed="rId6"/>
          <a:stretch>
            <a:fillRect/>
          </a:stretch>
        </p:blipFill>
        <p:spPr>
          <a:xfrm>
            <a:off x="179513" y="627534"/>
            <a:ext cx="8715375" cy="4019550"/>
          </a:xfrm>
          <a:prstGeom prst="rect">
            <a:avLst/>
          </a:prstGeom>
        </p:spPr>
      </p:pic>
      <p:sp>
        <p:nvSpPr>
          <p:cNvPr id="18" name="Rectangle 17"/>
          <p:cNvSpPr/>
          <p:nvPr/>
        </p:nvSpPr>
        <p:spPr>
          <a:xfrm>
            <a:off x="2555778" y="843558"/>
            <a:ext cx="576064" cy="19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389173842"/>
      </p:ext>
    </p:extLst>
  </p:cSld>
  <p:clrMapOvr>
    <a:masterClrMapping/>
  </p:clrMapOvr>
  <mc:AlternateContent xmlns:mc="http://schemas.openxmlformats.org/markup-compatibility/2006" xmlns:p14="http://schemas.microsoft.com/office/powerpoint/2010/main">
    <mc:Choice Requires="p14">
      <p:transition spd="slow" p14:dur="20000" advTm="5480"/>
    </mc:Choice>
    <mc:Fallback xmlns="">
      <p:transition spd="slow" advTm="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6"/>
          <a:srcRect b="9712"/>
          <a:stretch/>
        </p:blipFill>
        <p:spPr>
          <a:xfrm>
            <a:off x="340040" y="699542"/>
            <a:ext cx="8458344" cy="3708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18</a:t>
            </a:fld>
            <a:endParaRPr lang="fr-FR" altLang="fr-FR" smtClean="0"/>
          </a:p>
        </p:txBody>
      </p:sp>
      <p:sp>
        <p:nvSpPr>
          <p:cNvPr id="9" name="Rectangle 8"/>
          <p:cNvSpPr/>
          <p:nvPr/>
        </p:nvSpPr>
        <p:spPr>
          <a:xfrm>
            <a:off x="971550" y="1563639"/>
            <a:ext cx="3096394" cy="288032"/>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87195135"/>
      </p:ext>
    </p:extLst>
  </p:cSld>
  <p:clrMapOvr>
    <a:masterClrMapping/>
  </p:clrMapOvr>
  <mc:AlternateContent xmlns:mc="http://schemas.openxmlformats.org/markup-compatibility/2006" xmlns:p14="http://schemas.microsoft.com/office/powerpoint/2010/main">
    <mc:Choice Requires="p14">
      <p:transition spd="slow" p14:dur="20000" advTm="30875"/>
    </mc:Choice>
    <mc:Fallback xmlns="">
      <p:transition spd="slow" advTm="3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stretch>
            <a:fillRect/>
          </a:stretch>
        </p:blipFill>
        <p:spPr>
          <a:xfrm>
            <a:off x="2787230" y="41760"/>
            <a:ext cx="3512962" cy="4716000"/>
          </a:xfrm>
          <a:prstGeom prst="rect">
            <a:avLst/>
          </a:prstGeom>
        </p:spPr>
      </p:pic>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19</a:t>
            </a:fld>
            <a:endParaRPr lang="fr-FR" altLang="fr-FR" smtClean="0"/>
          </a:p>
        </p:txBody>
      </p:sp>
      <p:sp>
        <p:nvSpPr>
          <p:cNvPr id="9" name="Rectangle 8"/>
          <p:cNvSpPr/>
          <p:nvPr/>
        </p:nvSpPr>
        <p:spPr>
          <a:xfrm>
            <a:off x="3203848" y="1635646"/>
            <a:ext cx="504056" cy="216024"/>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011084595"/>
      </p:ext>
    </p:extLst>
  </p:cSld>
  <p:clrMapOvr>
    <a:masterClrMapping/>
  </p:clrMapOvr>
  <mc:AlternateContent xmlns:mc="http://schemas.openxmlformats.org/markup-compatibility/2006" xmlns:p14="http://schemas.microsoft.com/office/powerpoint/2010/main">
    <mc:Choice Requires="p14">
      <p:transition spd="slow" p14:dur="20000" advTm="6289"/>
    </mc:Choice>
    <mc:Fallback xmlns="">
      <p:transition spd="slow" advTm="6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a:t>
            </a:fld>
            <a:endParaRPr lang="fr-FR" altLang="fr-FR" smtClean="0"/>
          </a:p>
        </p:txBody>
      </p:sp>
      <p:sp>
        <p:nvSpPr>
          <p:cNvPr id="27" name="Rectangle 26"/>
          <p:cNvSpPr/>
          <p:nvPr/>
        </p:nvSpPr>
        <p:spPr>
          <a:xfrm>
            <a:off x="1619673" y="1645444"/>
            <a:ext cx="216024" cy="134218"/>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808919591"/>
      </p:ext>
    </p:extLst>
  </p:cSld>
  <p:clrMapOvr>
    <a:masterClrMapping/>
  </p:clrMapOvr>
  <mc:AlternateContent xmlns:mc="http://schemas.openxmlformats.org/markup-compatibility/2006" xmlns:p14="http://schemas.microsoft.com/office/powerpoint/2010/main">
    <mc:Choice Requires="p14">
      <p:transition spd="slow" p14:dur="20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stretch>
            <a:fillRect/>
          </a:stretch>
        </p:blipFill>
        <p:spPr>
          <a:xfrm>
            <a:off x="402795" y="51470"/>
            <a:ext cx="8345669" cy="4680000"/>
          </a:xfrm>
          <a:prstGeom prst="rect">
            <a:avLst/>
          </a:prstGeom>
        </p:spPr>
      </p:pic>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20</a:t>
            </a:fld>
            <a:endParaRPr lang="fr-FR" altLang="fr-FR" smtClean="0"/>
          </a:p>
        </p:txBody>
      </p:sp>
      <p:sp>
        <p:nvSpPr>
          <p:cNvPr id="9" name="Rectangle 8"/>
          <p:cNvSpPr/>
          <p:nvPr/>
        </p:nvSpPr>
        <p:spPr>
          <a:xfrm>
            <a:off x="2195736" y="1851670"/>
            <a:ext cx="288032" cy="288032"/>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10824715"/>
      </p:ext>
    </p:extLst>
  </p:cSld>
  <p:clrMapOvr>
    <a:masterClrMapping/>
  </p:clrMapOvr>
  <mc:AlternateContent xmlns:mc="http://schemas.openxmlformats.org/markup-compatibility/2006" xmlns:p14="http://schemas.microsoft.com/office/powerpoint/2010/main">
    <mc:Choice Requires="p14">
      <p:transition spd="slow" p14:dur="20000" advTm="8941"/>
    </mc:Choice>
    <mc:Fallback xmlns="">
      <p:transition spd="slow" advTm="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6"/>
          <a:stretch>
            <a:fillRect/>
          </a:stretch>
        </p:blipFill>
        <p:spPr>
          <a:xfrm>
            <a:off x="923258" y="666000"/>
            <a:ext cx="7972425" cy="3981450"/>
          </a:xfrm>
          <a:prstGeom prst="rect">
            <a:avLst/>
          </a:prstGeom>
        </p:spPr>
      </p:pic>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13" indent="-285736">
              <a:defRPr>
                <a:solidFill>
                  <a:schemeClr val="tx1"/>
                </a:solidFill>
                <a:latin typeface="Arial" panose="020B0604020202020204" pitchFamily="34" charset="0"/>
              </a:defRPr>
            </a:lvl2pPr>
            <a:lvl3pPr marL="1142944" indent="-228588">
              <a:defRPr>
                <a:solidFill>
                  <a:schemeClr val="tx1"/>
                </a:solidFill>
                <a:latin typeface="Arial" panose="020B0604020202020204" pitchFamily="34" charset="0"/>
              </a:defRPr>
            </a:lvl3pPr>
            <a:lvl4pPr marL="1600120" indent="-228588">
              <a:defRPr>
                <a:solidFill>
                  <a:schemeClr val="tx1"/>
                </a:solidFill>
                <a:latin typeface="Arial" panose="020B0604020202020204" pitchFamily="34" charset="0"/>
              </a:defRPr>
            </a:lvl4pPr>
            <a:lvl5pPr marL="2057297" indent="-228588">
              <a:defRPr>
                <a:solidFill>
                  <a:schemeClr val="tx1"/>
                </a:solidFill>
                <a:latin typeface="Arial" panose="020B0604020202020204" pitchFamily="34" charset="0"/>
              </a:defRPr>
            </a:lvl5pPr>
            <a:lvl6pPr marL="2514474" indent="-228588" eaLnBrk="0" fontAlgn="base" hangingPunct="0">
              <a:spcBef>
                <a:spcPct val="0"/>
              </a:spcBef>
              <a:spcAft>
                <a:spcPct val="0"/>
              </a:spcAft>
              <a:defRPr>
                <a:solidFill>
                  <a:schemeClr val="tx1"/>
                </a:solidFill>
                <a:latin typeface="Arial" panose="020B0604020202020204" pitchFamily="34" charset="0"/>
              </a:defRPr>
            </a:lvl6pPr>
            <a:lvl7pPr marL="2971652" indent="-228588" eaLnBrk="0" fontAlgn="base" hangingPunct="0">
              <a:spcBef>
                <a:spcPct val="0"/>
              </a:spcBef>
              <a:spcAft>
                <a:spcPct val="0"/>
              </a:spcAft>
              <a:defRPr>
                <a:solidFill>
                  <a:schemeClr val="tx1"/>
                </a:solidFill>
                <a:latin typeface="Arial" panose="020B0604020202020204" pitchFamily="34" charset="0"/>
              </a:defRPr>
            </a:lvl7pPr>
            <a:lvl8pPr marL="3428829" indent="-228588" eaLnBrk="0" fontAlgn="base" hangingPunct="0">
              <a:spcBef>
                <a:spcPct val="0"/>
              </a:spcBef>
              <a:spcAft>
                <a:spcPct val="0"/>
              </a:spcAft>
              <a:defRPr>
                <a:solidFill>
                  <a:schemeClr val="tx1"/>
                </a:solidFill>
                <a:latin typeface="Arial" panose="020B0604020202020204" pitchFamily="34" charset="0"/>
              </a:defRPr>
            </a:lvl8pPr>
            <a:lvl9pPr marL="3886006" indent="-228588"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21</a:t>
            </a:fld>
            <a:endParaRPr lang="fr-FR" altLang="fr-FR" smtClean="0"/>
          </a:p>
        </p:txBody>
      </p:sp>
      <p:sp>
        <p:nvSpPr>
          <p:cNvPr id="9" name="Rectangle 8"/>
          <p:cNvSpPr/>
          <p:nvPr/>
        </p:nvSpPr>
        <p:spPr>
          <a:xfrm>
            <a:off x="3258000" y="864000"/>
            <a:ext cx="720232"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95936" y="864000"/>
            <a:ext cx="648072"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673639" y="864000"/>
            <a:ext cx="648072"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359740" y="864000"/>
            <a:ext cx="724428"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102089" y="864000"/>
            <a:ext cx="702159"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816175" y="864000"/>
            <a:ext cx="671906"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506001" y="859000"/>
            <a:ext cx="720080"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244000" y="859000"/>
            <a:ext cx="666000" cy="195582"/>
          </a:xfrm>
          <a:prstGeom prst="rect">
            <a:avLst/>
          </a:prstGeom>
          <a:solidFill>
            <a:schemeClr val="bg2">
              <a:alpha val="0"/>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517464799"/>
      </p:ext>
    </p:extLst>
  </p:cSld>
  <p:clrMapOvr>
    <a:masterClrMapping/>
  </p:clrMapOvr>
  <mc:AlternateContent xmlns:mc="http://schemas.openxmlformats.org/markup-compatibility/2006" xmlns:p14="http://schemas.microsoft.com/office/powerpoint/2010/main">
    <mc:Choice Requires="p14">
      <p:transition spd="slow" p14:dur="20000" advTm="39383"/>
    </mc:Choice>
    <mc:Fallback xmlns="">
      <p:transition spd="slow" advTm="3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0758" y="2080074"/>
            <a:ext cx="2587386" cy="419668"/>
          </a:xfrm>
        </p:spPr>
        <p:txBody>
          <a:bodyPr>
            <a:noAutofit/>
          </a:bodyPr>
          <a:lstStyle/>
          <a:p>
            <a:r>
              <a:rPr lang="fr-FR" sz="3150" dirty="0">
                <a:latin typeface="Arial" panose="020B0604020202020204" pitchFamily="34" charset="0"/>
                <a:cs typeface="Arial" panose="020B0604020202020204" pitchFamily="34" charset="0"/>
              </a:rPr>
              <a:t>1</a:t>
            </a:r>
            <a:r>
              <a:rPr lang="fr-FR" sz="3150" baseline="30000" dirty="0">
                <a:latin typeface="Arial" panose="020B0604020202020204" pitchFamily="34" charset="0"/>
                <a:cs typeface="Arial" panose="020B0604020202020204" pitchFamily="34" charset="0"/>
              </a:rPr>
              <a:t>re</a:t>
            </a:r>
            <a:r>
              <a:rPr lang="fr-FR" sz="3150" dirty="0">
                <a:latin typeface="Arial" panose="020B0604020202020204" pitchFamily="34" charset="0"/>
                <a:cs typeface="Arial" panose="020B0604020202020204" pitchFamily="34" charset="0"/>
              </a:rPr>
              <a:t> OPTION</a:t>
            </a:r>
          </a:p>
        </p:txBody>
      </p:sp>
      <p:sp>
        <p:nvSpPr>
          <p:cNvPr id="3" name="Espace réservé du texte 2"/>
          <p:cNvSpPr>
            <a:spLocks noGrp="1"/>
          </p:cNvSpPr>
          <p:nvPr>
            <p:ph type="body" sz="quarter" idx="13"/>
          </p:nvPr>
        </p:nvSpPr>
        <p:spPr/>
        <p:txBody>
          <a:bodyPr/>
          <a:lstStyle/>
          <a:p>
            <a:endParaRPr lang="fr-FR"/>
          </a:p>
        </p:txBody>
      </p:sp>
      <p:sp>
        <p:nvSpPr>
          <p:cNvPr id="7" name="Espace réservé de la date 6"/>
          <p:cNvSpPr>
            <a:spLocks noGrp="1"/>
          </p:cNvSpPr>
          <p:nvPr>
            <p:ph type="dt" sz="half" idx="17"/>
          </p:nvPr>
        </p:nvSpPr>
        <p:spPr/>
        <p:txBody>
          <a:bodyPr/>
          <a:lstStyle/>
          <a:p>
            <a:pPr>
              <a:defRPr/>
            </a:pPr>
            <a:fld id="{1EE7722F-78AB-41FC-BDAE-AEE1CF0E0547}"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smtClean="0"/>
              <a:t>Intitulé de la division/délégation académique </a:t>
            </a:r>
            <a:endParaRPr lang="fr-FR"/>
          </a:p>
        </p:txBody>
      </p:sp>
      <p:sp>
        <p:nvSpPr>
          <p:cNvPr id="9" name="Espace réservé du numéro de diapositive 8"/>
          <p:cNvSpPr>
            <a:spLocks noGrp="1"/>
          </p:cNvSpPr>
          <p:nvPr>
            <p:ph type="sldNum" sz="quarter" idx="19"/>
          </p:nvPr>
        </p:nvSpPr>
        <p:spPr/>
        <p:txBody>
          <a:bodyPr/>
          <a:lstStyle/>
          <a:p>
            <a:pPr>
              <a:defRPr/>
            </a:pPr>
            <a:fld id="{44B5AEEA-D2E0-42BB-989D-B8A3CBFE5A57}" type="slidenum">
              <a:rPr lang="fr-FR" altLang="fr-FR" smtClean="0"/>
              <a:pPr>
                <a:defRPr/>
              </a:pPr>
              <a:t>22</a:t>
            </a:fld>
            <a:endParaRPr lang="fr-FR" altLang="fr-F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77275" y="4676775"/>
            <a:ext cx="304800" cy="304800"/>
          </a:xfrm>
          <a:prstGeom prst="rect">
            <a:avLst/>
          </a:prstGeom>
        </p:spPr>
      </p:pic>
    </p:spTree>
    <p:extLst>
      <p:ext uri="{BB962C8B-B14F-4D97-AF65-F5344CB8AC3E}">
        <p14:creationId xmlns:p14="http://schemas.microsoft.com/office/powerpoint/2010/main" val="1261800165"/>
      </p:ext>
    </p:extLst>
  </p:cSld>
  <p:clrMapOvr>
    <a:masterClrMapping/>
  </p:clrMapOvr>
  <mc:AlternateContent xmlns:mc="http://schemas.openxmlformats.org/markup-compatibility/2006" xmlns:p14="http://schemas.microsoft.com/office/powerpoint/2010/main">
    <mc:Choice Requires="p14">
      <p:transition spd="slow" p14:dur="20000" advTm="3476"/>
    </mc:Choice>
    <mc:Fallback xmlns="">
      <p:transition spd="slow" advTm="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6"/>
          <a:stretch>
            <a:fillRect/>
          </a:stretch>
        </p:blipFill>
        <p:spPr>
          <a:xfrm>
            <a:off x="827584" y="72920"/>
            <a:ext cx="7638342" cy="4680000"/>
          </a:xfrm>
          <a:prstGeom prst="rect">
            <a:avLst/>
          </a:prstGeom>
        </p:spPr>
      </p:pic>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23</a:t>
            </a:fld>
            <a:endParaRPr lang="fr-FR" altLang="fr-FR" smtClean="0"/>
          </a:p>
        </p:txBody>
      </p:sp>
      <p:sp>
        <p:nvSpPr>
          <p:cNvPr id="9" name="Rectangle 8"/>
          <p:cNvSpPr/>
          <p:nvPr/>
        </p:nvSpPr>
        <p:spPr>
          <a:xfrm>
            <a:off x="833356" y="108000"/>
            <a:ext cx="720232" cy="19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431237753"/>
      </p:ext>
    </p:extLst>
  </p:cSld>
  <p:clrMapOvr>
    <a:masterClrMapping/>
  </p:clrMapOvr>
  <mc:AlternateContent xmlns:mc="http://schemas.openxmlformats.org/markup-compatibility/2006" xmlns:p14="http://schemas.microsoft.com/office/powerpoint/2010/main">
    <mc:Choice Requires="p14">
      <p:transition spd="slow" p14:dur="20000" advTm="3504"/>
    </mc:Choice>
    <mc:Fallback xmlns="">
      <p:transition spd="slow" advTm="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stretch>
            <a:fillRect/>
          </a:stretch>
        </p:blipFill>
        <p:spPr>
          <a:xfrm>
            <a:off x="2096983" y="25524"/>
            <a:ext cx="4601895" cy="4824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24</a:t>
            </a:fld>
            <a:endParaRPr lang="fr-FR" altLang="fr-FR" smtClean="0"/>
          </a:p>
        </p:txBody>
      </p:sp>
      <p:sp>
        <p:nvSpPr>
          <p:cNvPr id="13" name="Rectangle 12"/>
          <p:cNvSpPr/>
          <p:nvPr/>
        </p:nvSpPr>
        <p:spPr>
          <a:xfrm>
            <a:off x="3707904" y="3003798"/>
            <a:ext cx="1224136" cy="36004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088182" y="2067694"/>
            <a:ext cx="1331689" cy="288032"/>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278603897"/>
      </p:ext>
    </p:extLst>
  </p:cSld>
  <p:clrMapOvr>
    <a:masterClrMapping/>
  </p:clrMapOvr>
  <mc:AlternateContent xmlns:mc="http://schemas.openxmlformats.org/markup-compatibility/2006" xmlns:p14="http://schemas.microsoft.com/office/powerpoint/2010/main">
    <mc:Choice Requires="p14">
      <p:transition spd="slow" p14:dur="20000" advTm="3844"/>
    </mc:Choice>
    <mc:Fallback xmlns="">
      <p:transition spd="slow" advTm="3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6"/>
          <a:stretch>
            <a:fillRect/>
          </a:stretch>
        </p:blipFill>
        <p:spPr>
          <a:xfrm>
            <a:off x="107506" y="607806"/>
            <a:ext cx="8844362" cy="4464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a:xfrm>
            <a:off x="274320" y="4767263"/>
            <a:ext cx="2411730" cy="214313"/>
          </a:xfrm>
        </p:spPr>
        <p:txBody>
          <a:bodyPr/>
          <a:lstStyle/>
          <a:p>
            <a:pPr>
              <a:defRPr/>
            </a:pPr>
            <a:r>
              <a:rPr lang="fr-FR" b="1" dirty="0"/>
              <a:t>Service académique information et orientation</a:t>
            </a:r>
          </a:p>
          <a:p>
            <a:pPr>
              <a:defRPr/>
            </a:pPr>
            <a:endParaRPr lang="fr-FR" b="1"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13" indent="-285736">
              <a:defRPr>
                <a:solidFill>
                  <a:schemeClr val="tx1"/>
                </a:solidFill>
                <a:latin typeface="Arial" panose="020B0604020202020204" pitchFamily="34" charset="0"/>
              </a:defRPr>
            </a:lvl2pPr>
            <a:lvl3pPr marL="1142944" indent="-228588">
              <a:defRPr>
                <a:solidFill>
                  <a:schemeClr val="tx1"/>
                </a:solidFill>
                <a:latin typeface="Arial" panose="020B0604020202020204" pitchFamily="34" charset="0"/>
              </a:defRPr>
            </a:lvl3pPr>
            <a:lvl4pPr marL="1600120" indent="-228588">
              <a:defRPr>
                <a:solidFill>
                  <a:schemeClr val="tx1"/>
                </a:solidFill>
                <a:latin typeface="Arial" panose="020B0604020202020204" pitchFamily="34" charset="0"/>
              </a:defRPr>
            </a:lvl4pPr>
            <a:lvl5pPr marL="2057297" indent="-228588">
              <a:defRPr>
                <a:solidFill>
                  <a:schemeClr val="tx1"/>
                </a:solidFill>
                <a:latin typeface="Arial" panose="020B0604020202020204" pitchFamily="34" charset="0"/>
              </a:defRPr>
            </a:lvl5pPr>
            <a:lvl6pPr marL="2514474" indent="-228588" eaLnBrk="0" fontAlgn="base" hangingPunct="0">
              <a:spcBef>
                <a:spcPct val="0"/>
              </a:spcBef>
              <a:spcAft>
                <a:spcPct val="0"/>
              </a:spcAft>
              <a:defRPr>
                <a:solidFill>
                  <a:schemeClr val="tx1"/>
                </a:solidFill>
                <a:latin typeface="Arial" panose="020B0604020202020204" pitchFamily="34" charset="0"/>
              </a:defRPr>
            </a:lvl6pPr>
            <a:lvl7pPr marL="2971652" indent="-228588" eaLnBrk="0" fontAlgn="base" hangingPunct="0">
              <a:spcBef>
                <a:spcPct val="0"/>
              </a:spcBef>
              <a:spcAft>
                <a:spcPct val="0"/>
              </a:spcAft>
              <a:defRPr>
                <a:solidFill>
                  <a:schemeClr val="tx1"/>
                </a:solidFill>
                <a:latin typeface="Arial" panose="020B0604020202020204" pitchFamily="34" charset="0"/>
              </a:defRPr>
            </a:lvl7pPr>
            <a:lvl8pPr marL="3428829" indent="-228588" eaLnBrk="0" fontAlgn="base" hangingPunct="0">
              <a:spcBef>
                <a:spcPct val="0"/>
              </a:spcBef>
              <a:spcAft>
                <a:spcPct val="0"/>
              </a:spcAft>
              <a:defRPr>
                <a:solidFill>
                  <a:schemeClr val="tx1"/>
                </a:solidFill>
                <a:latin typeface="Arial" panose="020B0604020202020204" pitchFamily="34" charset="0"/>
              </a:defRPr>
            </a:lvl8pPr>
            <a:lvl9pPr marL="3886006" indent="-228588"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25</a:t>
            </a:fld>
            <a:endParaRPr lang="fr-FR" altLang="fr-FR" smtClean="0"/>
          </a:p>
        </p:txBody>
      </p:sp>
      <p:sp>
        <p:nvSpPr>
          <p:cNvPr id="13" name="Rectangle 12"/>
          <p:cNvSpPr/>
          <p:nvPr/>
        </p:nvSpPr>
        <p:spPr>
          <a:xfrm>
            <a:off x="107506" y="3618000"/>
            <a:ext cx="504056" cy="17788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380312" y="4819588"/>
            <a:ext cx="774000" cy="23594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594000" y="3618000"/>
            <a:ext cx="82800" cy="17788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07506" y="3795886"/>
            <a:ext cx="936104" cy="216024"/>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150543290"/>
      </p:ext>
    </p:extLst>
  </p:cSld>
  <p:clrMapOvr>
    <a:masterClrMapping/>
  </p:clrMapOvr>
  <mc:AlternateContent xmlns:mc="http://schemas.openxmlformats.org/markup-compatibility/2006" xmlns:p14="http://schemas.microsoft.com/office/powerpoint/2010/main">
    <mc:Choice Requires="p14">
      <p:transition spd="slow" p14:dur="20000" advTm="27338"/>
    </mc:Choice>
    <mc:Fallback xmlns="">
      <p:transition spd="slow" advTm="2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3" grpId="0" animBg="1"/>
      <p:bldP spid="13" grpId="1" animBg="1"/>
      <p:bldP spid="10" grpId="0" animBg="1"/>
      <p:bldP spid="1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80758" y="2080074"/>
            <a:ext cx="2587386" cy="419668"/>
          </a:xfrm>
        </p:spPr>
        <p:txBody>
          <a:bodyPr/>
          <a:lstStyle/>
          <a:p>
            <a:r>
              <a:rPr lang="fr-FR" sz="3600" dirty="0" smtClean="0"/>
              <a:t>2</a:t>
            </a:r>
            <a:r>
              <a:rPr lang="fr-FR" sz="3600" baseline="30000" dirty="0" smtClean="0"/>
              <a:t>e</a:t>
            </a:r>
            <a:r>
              <a:rPr lang="fr-FR" sz="3600" dirty="0" smtClean="0"/>
              <a:t> OPTION</a:t>
            </a:r>
            <a:endParaRPr lang="fr-FR" sz="3600" dirty="0"/>
          </a:p>
        </p:txBody>
      </p:sp>
      <p:sp>
        <p:nvSpPr>
          <p:cNvPr id="3" name="Espace réservé du texte 2"/>
          <p:cNvSpPr>
            <a:spLocks noGrp="1"/>
          </p:cNvSpPr>
          <p:nvPr>
            <p:ph type="body" sz="quarter" idx="13"/>
          </p:nvPr>
        </p:nvSpPr>
        <p:spPr/>
        <p:txBody>
          <a:bodyPr/>
          <a:lstStyle/>
          <a:p>
            <a:endParaRPr lang="fr-FR"/>
          </a:p>
        </p:txBody>
      </p:sp>
      <p:sp>
        <p:nvSpPr>
          <p:cNvPr id="7" name="Espace réservé de la date 6"/>
          <p:cNvSpPr>
            <a:spLocks noGrp="1"/>
          </p:cNvSpPr>
          <p:nvPr>
            <p:ph type="dt" sz="half" idx="17"/>
          </p:nvPr>
        </p:nvSpPr>
        <p:spPr/>
        <p:txBody>
          <a:bodyPr/>
          <a:lstStyle/>
          <a:p>
            <a:pPr>
              <a:defRPr/>
            </a:pPr>
            <a:fld id="{1EE7722F-78AB-41FC-BDAE-AEE1CF0E0547}"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smtClean="0"/>
              <a:t>Intitulé de la division/délégation académique </a:t>
            </a:r>
            <a:endParaRPr lang="fr-FR"/>
          </a:p>
        </p:txBody>
      </p:sp>
      <p:sp>
        <p:nvSpPr>
          <p:cNvPr id="9" name="Espace réservé du numéro de diapositive 8"/>
          <p:cNvSpPr>
            <a:spLocks noGrp="1"/>
          </p:cNvSpPr>
          <p:nvPr>
            <p:ph type="sldNum" sz="quarter" idx="19"/>
          </p:nvPr>
        </p:nvSpPr>
        <p:spPr/>
        <p:txBody>
          <a:bodyPr/>
          <a:lstStyle/>
          <a:p>
            <a:pPr>
              <a:defRPr/>
            </a:pPr>
            <a:fld id="{44B5AEEA-D2E0-42BB-989D-B8A3CBFE5A57}" type="slidenum">
              <a:rPr lang="fr-FR" altLang="fr-FR" smtClean="0"/>
              <a:pPr>
                <a:defRPr/>
              </a:pPr>
              <a:t>26</a:t>
            </a:fld>
            <a:endParaRPr lang="fr-FR" altLang="fr-F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49935300"/>
      </p:ext>
    </p:extLst>
  </p:cSld>
  <p:clrMapOvr>
    <a:masterClrMapping/>
  </p:clrMapOvr>
  <mc:AlternateContent xmlns:mc="http://schemas.openxmlformats.org/markup-compatibility/2006" xmlns:p14="http://schemas.microsoft.com/office/powerpoint/2010/main">
    <mc:Choice Requires="p14">
      <p:transition spd="slow" p14:dur="20000" advTm="3042"/>
    </mc:Choice>
    <mc:Fallback xmlns="">
      <p:transition spd="slow" advTm="3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467544" y="103990"/>
            <a:ext cx="8256000" cy="4644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27</a:t>
            </a:fld>
            <a:endParaRPr lang="fr-FR" altLang="fr-FR" smtClean="0"/>
          </a:p>
        </p:txBody>
      </p:sp>
      <p:sp>
        <p:nvSpPr>
          <p:cNvPr id="11" name="Rectangle 10"/>
          <p:cNvSpPr/>
          <p:nvPr/>
        </p:nvSpPr>
        <p:spPr>
          <a:xfrm>
            <a:off x="1098000" y="288000"/>
            <a:ext cx="288032" cy="90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224000" y="771550"/>
            <a:ext cx="396000" cy="10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981732355"/>
      </p:ext>
    </p:extLst>
  </p:cSld>
  <p:clrMapOvr>
    <a:masterClrMapping/>
  </p:clrMapOvr>
  <mc:AlternateContent xmlns:mc="http://schemas.openxmlformats.org/markup-compatibility/2006" xmlns:p14="http://schemas.microsoft.com/office/powerpoint/2010/main">
    <mc:Choice Requires="p14">
      <p:transition spd="slow" p14:dur="20000" advTm="6917"/>
    </mc:Choice>
    <mc:Fallback xmlns="">
      <p:transition spd="slow" advTm="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6"/>
          <a:stretch>
            <a:fillRect/>
          </a:stretch>
        </p:blipFill>
        <p:spPr>
          <a:xfrm>
            <a:off x="360363" y="622520"/>
            <a:ext cx="8568000" cy="4077849"/>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28</a:t>
            </a:fld>
            <a:endParaRPr lang="fr-FR" altLang="fr-FR" smtClean="0"/>
          </a:p>
        </p:txBody>
      </p:sp>
      <p:sp>
        <p:nvSpPr>
          <p:cNvPr id="10" name="Rectangle 9"/>
          <p:cNvSpPr/>
          <p:nvPr/>
        </p:nvSpPr>
        <p:spPr>
          <a:xfrm>
            <a:off x="611560" y="3744000"/>
            <a:ext cx="882000" cy="216024"/>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2076820531"/>
      </p:ext>
    </p:extLst>
  </p:cSld>
  <p:clrMapOvr>
    <a:masterClrMapping/>
  </p:clrMapOvr>
  <mc:AlternateContent xmlns:mc="http://schemas.openxmlformats.org/markup-compatibility/2006" xmlns:p14="http://schemas.microsoft.com/office/powerpoint/2010/main">
    <mc:Choice Requires="p14">
      <p:transition spd="slow" p14:dur="20000" advTm="12617"/>
    </mc:Choice>
    <mc:Fallback xmlns="">
      <p:transition spd="slow" advTm="1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214312" y="200025"/>
            <a:ext cx="8715375" cy="474345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29</a:t>
            </a:fld>
            <a:endParaRPr lang="fr-FR" altLang="fr-FR" smtClean="0"/>
          </a:p>
        </p:txBody>
      </p:sp>
      <p:sp>
        <p:nvSpPr>
          <p:cNvPr id="11" name="Rectangle 10"/>
          <p:cNvSpPr/>
          <p:nvPr/>
        </p:nvSpPr>
        <p:spPr>
          <a:xfrm>
            <a:off x="3419872" y="195486"/>
            <a:ext cx="648072" cy="295771"/>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9512" y="771550"/>
            <a:ext cx="538896" cy="36004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269937334"/>
      </p:ext>
    </p:extLst>
  </p:cSld>
  <p:clrMapOvr>
    <a:masterClrMapping/>
  </p:clrMapOvr>
  <mc:AlternateContent xmlns:mc="http://schemas.openxmlformats.org/markup-compatibility/2006" xmlns:p14="http://schemas.microsoft.com/office/powerpoint/2010/main">
    <mc:Choice Requires="p14">
      <p:transition spd="slow" p14:dur="20000" advTm="4618"/>
    </mc:Choice>
    <mc:Fallback xmlns="">
      <p:transition spd="slow" advTm="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1"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467544" y="103990"/>
            <a:ext cx="8256000" cy="4644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a:t>
            </a:fld>
            <a:endParaRPr lang="fr-FR" altLang="fr-FR" smtClean="0"/>
          </a:p>
        </p:txBody>
      </p:sp>
      <p:sp>
        <p:nvSpPr>
          <p:cNvPr id="11" name="Rectangle 10"/>
          <p:cNvSpPr/>
          <p:nvPr/>
        </p:nvSpPr>
        <p:spPr>
          <a:xfrm>
            <a:off x="1098000" y="270000"/>
            <a:ext cx="270000" cy="126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224000" y="771550"/>
            <a:ext cx="396000" cy="10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917941381"/>
      </p:ext>
    </p:extLst>
  </p:cSld>
  <p:clrMapOvr>
    <a:masterClrMapping/>
  </p:clrMapOvr>
  <mc:AlternateContent xmlns:mc="http://schemas.openxmlformats.org/markup-compatibility/2006" xmlns:p14="http://schemas.microsoft.com/office/powerpoint/2010/main">
    <mc:Choice Requires="p14">
      <p:transition spd="slow" p14:dur="20000" advTm="5350"/>
    </mc:Choice>
    <mc:Fallback xmlns="">
      <p:transition spd="slow" advTm="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1"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6"/>
          <a:stretch>
            <a:fillRect/>
          </a:stretch>
        </p:blipFill>
        <p:spPr>
          <a:xfrm>
            <a:off x="233362" y="109537"/>
            <a:ext cx="8677275" cy="4924425"/>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30</a:t>
            </a:fld>
            <a:endParaRPr lang="fr-FR" altLang="fr-FR" smtClean="0"/>
          </a:p>
        </p:txBody>
      </p:sp>
      <p:sp>
        <p:nvSpPr>
          <p:cNvPr id="10" name="Rectangle 9"/>
          <p:cNvSpPr/>
          <p:nvPr/>
        </p:nvSpPr>
        <p:spPr>
          <a:xfrm>
            <a:off x="755576" y="1059582"/>
            <a:ext cx="360040" cy="50405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946108917"/>
      </p:ext>
    </p:extLst>
  </p:cSld>
  <p:clrMapOvr>
    <a:masterClrMapping/>
  </p:clrMapOvr>
  <mc:AlternateContent xmlns:mc="http://schemas.openxmlformats.org/markup-compatibility/2006" xmlns:p14="http://schemas.microsoft.com/office/powerpoint/2010/main">
    <mc:Choice Requires="p14">
      <p:transition spd="slow" p14:dur="20000" advTm="2956"/>
    </mc:Choice>
    <mc:Fallback xmlns="">
      <p:transition spd="slow" advTm="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stretch>
            <a:fillRect/>
          </a:stretch>
        </p:blipFill>
        <p:spPr>
          <a:xfrm>
            <a:off x="1099551" y="231990"/>
            <a:ext cx="6640802" cy="45000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31</a:t>
            </a:fld>
            <a:endParaRPr lang="fr-FR" altLang="fr-FR" smtClean="0"/>
          </a:p>
        </p:txBody>
      </p:sp>
      <p:sp>
        <p:nvSpPr>
          <p:cNvPr id="10" name="Rectangle 9"/>
          <p:cNvSpPr/>
          <p:nvPr/>
        </p:nvSpPr>
        <p:spPr>
          <a:xfrm>
            <a:off x="2412001" y="1368000"/>
            <a:ext cx="504056" cy="180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328000" y="3723878"/>
            <a:ext cx="648072" cy="19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605882385"/>
      </p:ext>
    </p:extLst>
  </p:cSld>
  <p:clrMapOvr>
    <a:masterClrMapping/>
  </p:clrMapOvr>
  <mc:AlternateContent xmlns:mc="http://schemas.openxmlformats.org/markup-compatibility/2006" xmlns:p14="http://schemas.microsoft.com/office/powerpoint/2010/main">
    <mc:Choice Requires="p14">
      <p:transition spd="slow" p14:dur="20000" advTm="5942"/>
    </mc:Choice>
    <mc:Fallback xmlns="">
      <p:transition spd="slow" advTm="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1261810" y="646906"/>
            <a:ext cx="6781800" cy="4029075"/>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32</a:t>
            </a:fld>
            <a:endParaRPr lang="fr-FR" altLang="fr-FR" smtClean="0"/>
          </a:p>
        </p:txBody>
      </p:sp>
      <p:sp>
        <p:nvSpPr>
          <p:cNvPr id="10" name="Rectangle 9"/>
          <p:cNvSpPr/>
          <p:nvPr/>
        </p:nvSpPr>
        <p:spPr>
          <a:xfrm>
            <a:off x="3347864" y="2355726"/>
            <a:ext cx="504536" cy="162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725088" y="2787774"/>
            <a:ext cx="2303296" cy="180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839317246"/>
      </p:ext>
    </p:extLst>
  </p:cSld>
  <p:clrMapOvr>
    <a:masterClrMapping/>
  </p:clrMapOvr>
  <mc:AlternateContent xmlns:mc="http://schemas.openxmlformats.org/markup-compatibility/2006" xmlns:p14="http://schemas.microsoft.com/office/powerpoint/2010/main">
    <mc:Choice Requires="p14">
      <p:transition spd="slow" p14:dur="20000" advTm="4614"/>
    </mc:Choice>
    <mc:Fallback xmlns="">
      <p:transition spd="slow" advTm="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0"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6"/>
          <a:stretch>
            <a:fillRect/>
          </a:stretch>
        </p:blipFill>
        <p:spPr>
          <a:xfrm>
            <a:off x="1166812" y="976312"/>
            <a:ext cx="6810375" cy="3190875"/>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13" indent="-285736">
              <a:defRPr>
                <a:solidFill>
                  <a:schemeClr val="tx1"/>
                </a:solidFill>
                <a:latin typeface="Arial" panose="020B0604020202020204" pitchFamily="34" charset="0"/>
              </a:defRPr>
            </a:lvl2pPr>
            <a:lvl3pPr marL="1142944" indent="-228588">
              <a:defRPr>
                <a:solidFill>
                  <a:schemeClr val="tx1"/>
                </a:solidFill>
                <a:latin typeface="Arial" panose="020B0604020202020204" pitchFamily="34" charset="0"/>
              </a:defRPr>
            </a:lvl3pPr>
            <a:lvl4pPr marL="1600120" indent="-228588">
              <a:defRPr>
                <a:solidFill>
                  <a:schemeClr val="tx1"/>
                </a:solidFill>
                <a:latin typeface="Arial" panose="020B0604020202020204" pitchFamily="34" charset="0"/>
              </a:defRPr>
            </a:lvl4pPr>
            <a:lvl5pPr marL="2057297" indent="-228588">
              <a:defRPr>
                <a:solidFill>
                  <a:schemeClr val="tx1"/>
                </a:solidFill>
                <a:latin typeface="Arial" panose="020B0604020202020204" pitchFamily="34" charset="0"/>
              </a:defRPr>
            </a:lvl5pPr>
            <a:lvl6pPr marL="2514474" indent="-228588" eaLnBrk="0" fontAlgn="base" hangingPunct="0">
              <a:spcBef>
                <a:spcPct val="0"/>
              </a:spcBef>
              <a:spcAft>
                <a:spcPct val="0"/>
              </a:spcAft>
              <a:defRPr>
                <a:solidFill>
                  <a:schemeClr val="tx1"/>
                </a:solidFill>
                <a:latin typeface="Arial" panose="020B0604020202020204" pitchFamily="34" charset="0"/>
              </a:defRPr>
            </a:lvl6pPr>
            <a:lvl7pPr marL="2971652" indent="-228588" eaLnBrk="0" fontAlgn="base" hangingPunct="0">
              <a:spcBef>
                <a:spcPct val="0"/>
              </a:spcBef>
              <a:spcAft>
                <a:spcPct val="0"/>
              </a:spcAft>
              <a:defRPr>
                <a:solidFill>
                  <a:schemeClr val="tx1"/>
                </a:solidFill>
                <a:latin typeface="Arial" panose="020B0604020202020204" pitchFamily="34" charset="0"/>
              </a:defRPr>
            </a:lvl7pPr>
            <a:lvl8pPr marL="3428829" indent="-228588" eaLnBrk="0" fontAlgn="base" hangingPunct="0">
              <a:spcBef>
                <a:spcPct val="0"/>
              </a:spcBef>
              <a:spcAft>
                <a:spcPct val="0"/>
              </a:spcAft>
              <a:defRPr>
                <a:solidFill>
                  <a:schemeClr val="tx1"/>
                </a:solidFill>
                <a:latin typeface="Arial" panose="020B0604020202020204" pitchFamily="34" charset="0"/>
              </a:defRPr>
            </a:lvl8pPr>
            <a:lvl9pPr marL="3886006" indent="-228588"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33</a:t>
            </a:fld>
            <a:endParaRPr lang="fr-FR" altLang="fr-FR" smtClean="0"/>
          </a:p>
        </p:txBody>
      </p:sp>
      <p:sp>
        <p:nvSpPr>
          <p:cNvPr id="10" name="Rectangle 9"/>
          <p:cNvSpPr/>
          <p:nvPr/>
        </p:nvSpPr>
        <p:spPr>
          <a:xfrm>
            <a:off x="3132000" y="1800000"/>
            <a:ext cx="616537"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851920" y="1995686"/>
            <a:ext cx="2412355"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3861102485"/>
      </p:ext>
    </p:extLst>
  </p:cSld>
  <p:clrMapOvr>
    <a:masterClrMapping/>
  </p:clrMapOvr>
  <mc:AlternateContent xmlns:mc="http://schemas.openxmlformats.org/markup-compatibility/2006" xmlns:p14="http://schemas.microsoft.com/office/powerpoint/2010/main">
    <mc:Choice Requires="p14">
      <p:transition spd="slow" p14:dur="20000" advTm="3560"/>
    </mc:Choice>
    <mc:Fallback xmlns="">
      <p:transition spd="slow" advTm="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0"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1243012" y="957262"/>
            <a:ext cx="6657975" cy="3228975"/>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13" indent="-285736">
              <a:defRPr>
                <a:solidFill>
                  <a:schemeClr val="tx1"/>
                </a:solidFill>
                <a:latin typeface="Arial" panose="020B0604020202020204" pitchFamily="34" charset="0"/>
              </a:defRPr>
            </a:lvl2pPr>
            <a:lvl3pPr marL="1142944" indent="-228588">
              <a:defRPr>
                <a:solidFill>
                  <a:schemeClr val="tx1"/>
                </a:solidFill>
                <a:latin typeface="Arial" panose="020B0604020202020204" pitchFamily="34" charset="0"/>
              </a:defRPr>
            </a:lvl3pPr>
            <a:lvl4pPr marL="1600120" indent="-228588">
              <a:defRPr>
                <a:solidFill>
                  <a:schemeClr val="tx1"/>
                </a:solidFill>
                <a:latin typeface="Arial" panose="020B0604020202020204" pitchFamily="34" charset="0"/>
              </a:defRPr>
            </a:lvl4pPr>
            <a:lvl5pPr marL="2057297" indent="-228588">
              <a:defRPr>
                <a:solidFill>
                  <a:schemeClr val="tx1"/>
                </a:solidFill>
                <a:latin typeface="Arial" panose="020B0604020202020204" pitchFamily="34" charset="0"/>
              </a:defRPr>
            </a:lvl5pPr>
            <a:lvl6pPr marL="2514474" indent="-228588" eaLnBrk="0" fontAlgn="base" hangingPunct="0">
              <a:spcBef>
                <a:spcPct val="0"/>
              </a:spcBef>
              <a:spcAft>
                <a:spcPct val="0"/>
              </a:spcAft>
              <a:defRPr>
                <a:solidFill>
                  <a:schemeClr val="tx1"/>
                </a:solidFill>
                <a:latin typeface="Arial" panose="020B0604020202020204" pitchFamily="34" charset="0"/>
              </a:defRPr>
            </a:lvl6pPr>
            <a:lvl7pPr marL="2971652" indent="-228588" eaLnBrk="0" fontAlgn="base" hangingPunct="0">
              <a:spcBef>
                <a:spcPct val="0"/>
              </a:spcBef>
              <a:spcAft>
                <a:spcPct val="0"/>
              </a:spcAft>
              <a:defRPr>
                <a:solidFill>
                  <a:schemeClr val="tx1"/>
                </a:solidFill>
                <a:latin typeface="Arial" panose="020B0604020202020204" pitchFamily="34" charset="0"/>
              </a:defRPr>
            </a:lvl7pPr>
            <a:lvl8pPr marL="3428829" indent="-228588" eaLnBrk="0" fontAlgn="base" hangingPunct="0">
              <a:spcBef>
                <a:spcPct val="0"/>
              </a:spcBef>
              <a:spcAft>
                <a:spcPct val="0"/>
              </a:spcAft>
              <a:defRPr>
                <a:solidFill>
                  <a:schemeClr val="tx1"/>
                </a:solidFill>
                <a:latin typeface="Arial" panose="020B0604020202020204" pitchFamily="34" charset="0"/>
              </a:defRPr>
            </a:lvl8pPr>
            <a:lvl9pPr marL="3886006" indent="-228588"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34</a:t>
            </a:fld>
            <a:endParaRPr lang="fr-FR" altLang="fr-FR" smtClean="0"/>
          </a:p>
        </p:txBody>
      </p:sp>
      <p:sp>
        <p:nvSpPr>
          <p:cNvPr id="10" name="Rectangle 9"/>
          <p:cNvSpPr/>
          <p:nvPr/>
        </p:nvSpPr>
        <p:spPr>
          <a:xfrm>
            <a:off x="3168000" y="1602000"/>
            <a:ext cx="504000" cy="144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272000" y="3924000"/>
            <a:ext cx="540000" cy="144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550752498"/>
      </p:ext>
    </p:extLst>
  </p:cSld>
  <p:clrMapOvr>
    <a:masterClrMapping/>
  </p:clrMapOvr>
  <mc:AlternateContent xmlns:mc="http://schemas.openxmlformats.org/markup-compatibility/2006" xmlns:p14="http://schemas.microsoft.com/office/powerpoint/2010/main">
    <mc:Choice Requires="p14">
      <p:transition spd="slow" p14:dur="20000" advTm="4007"/>
    </mc:Choice>
    <mc:Fallback xmlns="">
      <p:transition spd="slow" advTm="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0"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6"/>
          <a:srcRect l="25965"/>
          <a:stretch/>
        </p:blipFill>
        <p:spPr>
          <a:xfrm>
            <a:off x="1187869" y="1329663"/>
            <a:ext cx="6396624" cy="2641188"/>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35</a:t>
            </a:fld>
            <a:endParaRPr lang="fr-FR" altLang="fr-FR" smtClean="0"/>
          </a:p>
        </p:txBody>
      </p:sp>
      <p:sp>
        <p:nvSpPr>
          <p:cNvPr id="9" name="Rectangle 8"/>
          <p:cNvSpPr/>
          <p:nvPr/>
        </p:nvSpPr>
        <p:spPr>
          <a:xfrm>
            <a:off x="6012160" y="3600000"/>
            <a:ext cx="635984" cy="198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991372981"/>
      </p:ext>
    </p:extLst>
  </p:cSld>
  <p:clrMapOvr>
    <a:masterClrMapping/>
  </p:clrMapOvr>
  <mc:AlternateContent xmlns:mc="http://schemas.openxmlformats.org/markup-compatibility/2006" xmlns:p14="http://schemas.microsoft.com/office/powerpoint/2010/main">
    <mc:Choice Requires="p14">
      <p:transition spd="slow" p14:dur="20000" advTm="5705"/>
    </mc:Choice>
    <mc:Fallback xmlns="">
      <p:transition spd="slow" advTm="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324488" y="1144002"/>
            <a:ext cx="8640000" cy="3102359"/>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36</a:t>
            </a:fld>
            <a:endParaRPr lang="fr-FR" altLang="fr-FR" smtClean="0"/>
          </a:p>
        </p:txBody>
      </p:sp>
      <p:sp>
        <p:nvSpPr>
          <p:cNvPr id="9" name="Rectangle 8"/>
          <p:cNvSpPr/>
          <p:nvPr/>
        </p:nvSpPr>
        <p:spPr>
          <a:xfrm>
            <a:off x="336283" y="1851670"/>
            <a:ext cx="8628205" cy="239469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793919610"/>
      </p:ext>
    </p:extLst>
  </p:cSld>
  <p:clrMapOvr>
    <a:masterClrMapping/>
  </p:clrMapOvr>
  <mc:AlternateContent xmlns:mc="http://schemas.openxmlformats.org/markup-compatibility/2006" xmlns:p14="http://schemas.microsoft.com/office/powerpoint/2010/main">
    <mc:Choice Requires="p14">
      <p:transition spd="slow" p14:dur="20000" advTm="2858"/>
    </mc:Choice>
    <mc:Fallback xmlns="">
      <p:transition spd="slow" advTm="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6"/>
          <a:stretch>
            <a:fillRect/>
          </a:stretch>
        </p:blipFill>
        <p:spPr>
          <a:xfrm>
            <a:off x="251520" y="447597"/>
            <a:ext cx="8640000" cy="4317454"/>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95" indent="-285729">
              <a:defRPr>
                <a:solidFill>
                  <a:schemeClr val="tx1"/>
                </a:solidFill>
                <a:latin typeface="Arial" panose="020B0604020202020204" pitchFamily="34" charset="0"/>
              </a:defRPr>
            </a:lvl2pPr>
            <a:lvl3pPr marL="1142915" indent="-228582">
              <a:defRPr>
                <a:solidFill>
                  <a:schemeClr val="tx1"/>
                </a:solidFill>
                <a:latin typeface="Arial" panose="020B0604020202020204" pitchFamily="34" charset="0"/>
              </a:defRPr>
            </a:lvl3pPr>
            <a:lvl4pPr marL="1600080" indent="-228582">
              <a:defRPr>
                <a:solidFill>
                  <a:schemeClr val="tx1"/>
                </a:solidFill>
                <a:latin typeface="Arial" panose="020B0604020202020204" pitchFamily="34" charset="0"/>
              </a:defRPr>
            </a:lvl4pPr>
            <a:lvl5pPr marL="2057246" indent="-228582">
              <a:defRPr>
                <a:solidFill>
                  <a:schemeClr val="tx1"/>
                </a:solidFill>
                <a:latin typeface="Arial" panose="020B0604020202020204" pitchFamily="34" charset="0"/>
              </a:defRPr>
            </a:lvl5pPr>
            <a:lvl6pPr marL="2514411" indent="-228582" eaLnBrk="0" fontAlgn="base" hangingPunct="0">
              <a:spcBef>
                <a:spcPct val="0"/>
              </a:spcBef>
              <a:spcAft>
                <a:spcPct val="0"/>
              </a:spcAft>
              <a:defRPr>
                <a:solidFill>
                  <a:schemeClr val="tx1"/>
                </a:solidFill>
                <a:latin typeface="Arial" panose="020B0604020202020204" pitchFamily="34" charset="0"/>
              </a:defRPr>
            </a:lvl6pPr>
            <a:lvl7pPr marL="2971578" indent="-228582" eaLnBrk="0" fontAlgn="base" hangingPunct="0">
              <a:spcBef>
                <a:spcPct val="0"/>
              </a:spcBef>
              <a:spcAft>
                <a:spcPct val="0"/>
              </a:spcAft>
              <a:defRPr>
                <a:solidFill>
                  <a:schemeClr val="tx1"/>
                </a:solidFill>
                <a:latin typeface="Arial" panose="020B0604020202020204" pitchFamily="34" charset="0"/>
              </a:defRPr>
            </a:lvl7pPr>
            <a:lvl8pPr marL="3428744" indent="-228582" eaLnBrk="0" fontAlgn="base" hangingPunct="0">
              <a:spcBef>
                <a:spcPct val="0"/>
              </a:spcBef>
              <a:spcAft>
                <a:spcPct val="0"/>
              </a:spcAft>
              <a:defRPr>
                <a:solidFill>
                  <a:schemeClr val="tx1"/>
                </a:solidFill>
                <a:latin typeface="Arial" panose="020B0604020202020204" pitchFamily="34" charset="0"/>
              </a:defRPr>
            </a:lvl8pPr>
            <a:lvl9pPr marL="3885909" indent="-228582"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37</a:t>
            </a:fld>
            <a:endParaRPr lang="fr-FR" altLang="fr-FR" smtClean="0"/>
          </a:p>
        </p:txBody>
      </p:sp>
      <p:sp>
        <p:nvSpPr>
          <p:cNvPr id="10" name="Rectangle 9"/>
          <p:cNvSpPr/>
          <p:nvPr/>
        </p:nvSpPr>
        <p:spPr>
          <a:xfrm>
            <a:off x="252000" y="3366003"/>
            <a:ext cx="576000" cy="152497"/>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51520" y="3560400"/>
            <a:ext cx="991062" cy="162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7380313" y="4531095"/>
            <a:ext cx="720080" cy="23395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176422454"/>
      </p:ext>
    </p:extLst>
  </p:cSld>
  <p:clrMapOvr>
    <a:masterClrMapping/>
  </p:clrMapOvr>
  <mc:AlternateContent xmlns:mc="http://schemas.openxmlformats.org/markup-compatibility/2006" xmlns:p14="http://schemas.microsoft.com/office/powerpoint/2010/main">
    <mc:Choice Requires="p14">
      <p:transition spd="slow" p14:dur="20000" advTm="13640"/>
    </mc:Choice>
    <mc:Fallback xmlns="">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p:txBody>
          <a:bodyPr/>
          <a:lstStyle/>
          <a:p>
            <a:endParaRPr lang="fr-FR"/>
          </a:p>
        </p:txBody>
      </p:sp>
      <p:sp>
        <p:nvSpPr>
          <p:cNvPr id="7" name="Espace réservé de la date 6"/>
          <p:cNvSpPr>
            <a:spLocks noGrp="1"/>
          </p:cNvSpPr>
          <p:nvPr>
            <p:ph type="dt" sz="half" idx="17"/>
          </p:nvPr>
        </p:nvSpPr>
        <p:spPr/>
        <p:txBody>
          <a:bodyPr/>
          <a:lstStyle/>
          <a:p>
            <a:pPr>
              <a:defRPr/>
            </a:pPr>
            <a:fld id="{1EE7722F-78AB-41FC-BDAE-AEE1CF0E0547}"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 name="Espace réservé du numéro de diapositive 8"/>
          <p:cNvSpPr>
            <a:spLocks noGrp="1"/>
          </p:cNvSpPr>
          <p:nvPr>
            <p:ph type="sldNum" sz="quarter" idx="19"/>
          </p:nvPr>
        </p:nvSpPr>
        <p:spPr/>
        <p:txBody>
          <a:bodyPr/>
          <a:lstStyle/>
          <a:p>
            <a:pPr>
              <a:defRPr/>
            </a:pPr>
            <a:fld id="{44B5AEEA-D2E0-42BB-989D-B8A3CBFE5A57}" type="slidenum">
              <a:rPr lang="fr-FR" altLang="fr-FR" smtClean="0"/>
              <a:pPr>
                <a:defRPr/>
              </a:pPr>
              <a:t>38</a:t>
            </a:fld>
            <a:endParaRPr lang="fr-FR" altLang="fr-FR"/>
          </a:p>
        </p:txBody>
      </p:sp>
      <p:sp>
        <p:nvSpPr>
          <p:cNvPr id="10" name="Espace réservé du texte 3"/>
          <p:cNvSpPr>
            <a:spLocks noGrp="1"/>
          </p:cNvSpPr>
          <p:nvPr>
            <p:ph type="body" sz="quarter" idx="14"/>
          </p:nvPr>
        </p:nvSpPr>
        <p:spPr>
          <a:xfrm>
            <a:off x="1115616" y="1113588"/>
            <a:ext cx="6696744" cy="594066"/>
          </a:xfrm>
        </p:spPr>
        <p:txBody>
          <a:bodyPr>
            <a:noAutofit/>
          </a:bodyPr>
          <a:lstStyle/>
          <a:p>
            <a:pPr algn="ctr"/>
            <a:r>
              <a:rPr lang="fr-FR" sz="4000" dirty="0"/>
              <a:t>À envoyer à </a:t>
            </a:r>
          </a:p>
          <a:p>
            <a:r>
              <a:rPr lang="fr-FR" sz="4000" dirty="0">
                <a:hlinkClick r:id="rId5"/>
              </a:rPr>
              <a:t>ce.saio-prebac@ac-creteil.fr</a:t>
            </a:r>
            <a:endParaRPr lang="fr-FR" sz="4000" dirty="0"/>
          </a:p>
          <a:p>
            <a:endParaRPr lang="fr-FR" sz="4000" dirty="0"/>
          </a:p>
          <a:p>
            <a:pPr algn="ctr"/>
            <a:r>
              <a:rPr lang="fr-FR" sz="4000" dirty="0"/>
              <a:t>au plus tard le 7 juin à 12 h</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7275" y="4676775"/>
            <a:ext cx="304800" cy="304800"/>
          </a:xfrm>
          <a:prstGeom prst="rect">
            <a:avLst/>
          </a:prstGeom>
        </p:spPr>
      </p:pic>
    </p:spTree>
    <p:extLst>
      <p:ext uri="{BB962C8B-B14F-4D97-AF65-F5344CB8AC3E}">
        <p14:creationId xmlns:p14="http://schemas.microsoft.com/office/powerpoint/2010/main" val="2590083904"/>
      </p:ext>
    </p:extLst>
  </p:cSld>
  <p:clrMapOvr>
    <a:masterClrMapping/>
  </p:clrMapOvr>
  <mc:AlternateContent xmlns:mc="http://schemas.openxmlformats.org/markup-compatibility/2006" xmlns:p14="http://schemas.microsoft.com/office/powerpoint/2010/main">
    <mc:Choice Requires="p14">
      <p:transition spd="slow" p14:dur="20000" advTm="26712"/>
    </mc:Choice>
    <mc:Fallback xmlns="">
      <p:transition spd="slow" advTm="2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6"/>
          <a:stretch>
            <a:fillRect/>
          </a:stretch>
        </p:blipFill>
        <p:spPr>
          <a:xfrm>
            <a:off x="180488" y="79022"/>
            <a:ext cx="8784000" cy="494100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4</a:t>
            </a:fld>
            <a:endParaRPr lang="fr-FR" altLang="fr-FR" smtClean="0"/>
          </a:p>
        </p:txBody>
      </p:sp>
      <p:sp>
        <p:nvSpPr>
          <p:cNvPr id="10" name="Rectangle 9"/>
          <p:cNvSpPr/>
          <p:nvPr/>
        </p:nvSpPr>
        <p:spPr>
          <a:xfrm>
            <a:off x="3923928" y="2565098"/>
            <a:ext cx="1440160" cy="1332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923928" y="2355726"/>
            <a:ext cx="1440160" cy="9254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4266000" y="2880000"/>
            <a:ext cx="504056" cy="144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518000" y="2610000"/>
            <a:ext cx="774052" cy="79200"/>
          </a:xfrm>
          <a:prstGeom prst="rect">
            <a:avLst/>
          </a:prstGeom>
          <a:solidFill>
            <a:srgbClr val="FFC000">
              <a:alpha val="0"/>
            </a:srgbClr>
          </a:solid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833271202"/>
      </p:ext>
    </p:extLst>
  </p:cSld>
  <p:clrMapOvr>
    <a:masterClrMapping/>
  </p:clrMapOvr>
  <mc:AlternateContent xmlns:mc="http://schemas.openxmlformats.org/markup-compatibility/2006" xmlns:p14="http://schemas.microsoft.com/office/powerpoint/2010/main">
    <mc:Choice Requires="p14">
      <p:transition spd="slow" p14:dur="20000" advTm="11274"/>
    </mc:Choice>
    <mc:Fallback xmlns="">
      <p:transition spd="slow" advTm="1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6"/>
          <a:stretch>
            <a:fillRect/>
          </a:stretch>
        </p:blipFill>
        <p:spPr>
          <a:xfrm>
            <a:off x="257175" y="114300"/>
            <a:ext cx="8629650" cy="4914900"/>
          </a:xfrm>
          <a:prstGeom prst="rect">
            <a:avLst/>
          </a:prstGeom>
        </p:spPr>
      </p:pic>
      <p:sp>
        <p:nvSpPr>
          <p:cNvPr id="3" name="Espace réservé du texte 2"/>
          <p:cNvSpPr>
            <a:spLocks noGrp="1"/>
          </p:cNvSpPr>
          <p:nvPr>
            <p:ph type="body" sz="quarter" idx="13"/>
          </p:nvPr>
        </p:nvSpPr>
        <p:spPr>
          <a:xfrm>
            <a:off x="971550" y="179389"/>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31" indent="-285743">
              <a:defRPr>
                <a:solidFill>
                  <a:schemeClr val="tx1"/>
                </a:solidFill>
                <a:latin typeface="Arial" panose="020B0604020202020204" pitchFamily="34" charset="0"/>
              </a:defRPr>
            </a:lvl2pPr>
            <a:lvl3pPr marL="1142972" indent="-228594">
              <a:defRPr>
                <a:solidFill>
                  <a:schemeClr val="tx1"/>
                </a:solidFill>
                <a:latin typeface="Arial" panose="020B0604020202020204" pitchFamily="34" charset="0"/>
              </a:defRPr>
            </a:lvl3pPr>
            <a:lvl4pPr marL="1600160" indent="-228594">
              <a:defRPr>
                <a:solidFill>
                  <a:schemeClr val="tx1"/>
                </a:solidFill>
                <a:latin typeface="Arial" panose="020B0604020202020204" pitchFamily="34" charset="0"/>
              </a:defRPr>
            </a:lvl4pPr>
            <a:lvl5pPr marL="2057348" indent="-228594">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5"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5</a:t>
            </a:fld>
            <a:endParaRPr lang="fr-FR" altLang="fr-FR" smtClean="0"/>
          </a:p>
        </p:txBody>
      </p:sp>
      <p:sp>
        <p:nvSpPr>
          <p:cNvPr id="27" name="Rectangle 26"/>
          <p:cNvSpPr/>
          <p:nvPr/>
        </p:nvSpPr>
        <p:spPr>
          <a:xfrm>
            <a:off x="5004048" y="2682000"/>
            <a:ext cx="360040" cy="144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77275" y="4676775"/>
            <a:ext cx="304800" cy="304800"/>
          </a:xfrm>
          <a:prstGeom prst="rect">
            <a:avLst/>
          </a:prstGeom>
        </p:spPr>
      </p:pic>
    </p:spTree>
    <p:custDataLst>
      <p:tags r:id="rId1"/>
    </p:custDataLst>
    <p:extLst>
      <p:ext uri="{BB962C8B-B14F-4D97-AF65-F5344CB8AC3E}">
        <p14:creationId xmlns:p14="http://schemas.microsoft.com/office/powerpoint/2010/main" val="1606648740"/>
      </p:ext>
    </p:extLst>
  </p:cSld>
  <p:clrMapOvr>
    <a:masterClrMapping/>
  </p:clrMapOvr>
  <mc:AlternateContent xmlns:mc="http://schemas.openxmlformats.org/markup-compatibility/2006" xmlns:p14="http://schemas.microsoft.com/office/powerpoint/2010/main">
    <mc:Choice Requires="p14">
      <p:transition spd="slow" p14:dur="20000" advTm="3184"/>
    </mc:Choice>
    <mc:Fallback xmlns="">
      <p:transition spd="slow" advTm="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6"/>
          <a:stretch>
            <a:fillRect/>
          </a:stretch>
        </p:blipFill>
        <p:spPr>
          <a:xfrm>
            <a:off x="0" y="-4763"/>
            <a:ext cx="9144000" cy="5153025"/>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6</a:t>
            </a:fld>
            <a:endParaRPr lang="fr-FR" altLang="fr-FR" smtClean="0"/>
          </a:p>
        </p:txBody>
      </p:sp>
      <p:sp>
        <p:nvSpPr>
          <p:cNvPr id="9" name="Rectangle 8"/>
          <p:cNvSpPr/>
          <p:nvPr/>
        </p:nvSpPr>
        <p:spPr>
          <a:xfrm>
            <a:off x="5040000" y="2678400"/>
            <a:ext cx="360040" cy="144016"/>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932273648"/>
      </p:ext>
    </p:extLst>
  </p:cSld>
  <p:clrMapOvr>
    <a:masterClrMapping/>
  </p:clrMapOvr>
  <mc:AlternateContent xmlns:mc="http://schemas.openxmlformats.org/markup-compatibility/2006" xmlns:p14="http://schemas.microsoft.com/office/powerpoint/2010/main">
    <mc:Choice Requires="p14">
      <p:transition spd="slow" p14:dur="20000" advTm="1423"/>
    </mc:Choice>
    <mc:Fallback xmlns="">
      <p:transition spd="slow" advTm="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6"/>
          <a:stretch>
            <a:fillRect/>
          </a:stretch>
        </p:blipFill>
        <p:spPr>
          <a:xfrm>
            <a:off x="-19050" y="-104775"/>
            <a:ext cx="9182100" cy="5353050"/>
          </a:xfrm>
          <a:prstGeom prst="rect">
            <a:avLst/>
          </a:prstGeom>
        </p:spPr>
      </p:pic>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7</a:t>
            </a:fld>
            <a:endParaRPr lang="fr-FR" altLang="fr-FR" smtClean="0"/>
          </a:p>
        </p:txBody>
      </p:sp>
      <p:sp>
        <p:nvSpPr>
          <p:cNvPr id="27" name="Rectangle 26"/>
          <p:cNvSpPr/>
          <p:nvPr/>
        </p:nvSpPr>
        <p:spPr>
          <a:xfrm>
            <a:off x="5004048" y="2661774"/>
            <a:ext cx="360040" cy="12600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33057371"/>
      </p:ext>
    </p:extLst>
  </p:cSld>
  <p:clrMapOvr>
    <a:masterClrMapping/>
  </p:clrMapOvr>
  <mc:AlternateContent xmlns:mc="http://schemas.openxmlformats.org/markup-compatibility/2006" xmlns:p14="http://schemas.microsoft.com/office/powerpoint/2010/main">
    <mc:Choice Requires="p14">
      <p:transition spd="slow" p14:dur="20000" advTm="5749"/>
    </mc:Choice>
    <mc:Fallback xmlns="">
      <p:transition spd="slow" advTm="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a:defRPr/>
            </a:pPr>
            <a:fld id="{A6253488-9869-4914-985D-642CEEFACD7E}" type="datetime1">
              <a:rPr lang="fr-FR" smtClean="0"/>
              <a:pPr>
                <a:defRPr/>
              </a:pPr>
              <a:t>20/03/2023</a:t>
            </a:fld>
            <a:endParaRPr lang="fr-FR" dirty="0"/>
          </a:p>
        </p:txBody>
      </p:sp>
      <p:sp>
        <p:nvSpPr>
          <p:cNvPr id="8" name="Espace réservé du pied de page 7"/>
          <p:cNvSpPr>
            <a:spLocks noGrp="1"/>
          </p:cNvSpPr>
          <p:nvPr>
            <p:ph type="ftr" sz="quarter" idx="18"/>
          </p:nvPr>
        </p:nvSpPr>
        <p:spPr/>
        <p:txBody>
          <a:bodyPr/>
          <a:lstStyle/>
          <a:p>
            <a:pPr>
              <a:defRPr/>
            </a:pPr>
            <a:r>
              <a:rPr lang="fr-FR" dirty="0"/>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024510-0747-4801-96F8-0CBADCCA8272}" type="slidenum">
              <a:rPr lang="fr-FR" altLang="fr-FR" smtClean="0"/>
              <a:pPr/>
              <a:t>8</a:t>
            </a:fld>
            <a:endParaRPr lang="fr-FR" altLang="fr-FR" smtClean="0"/>
          </a:p>
        </p:txBody>
      </p:sp>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2205" y="0"/>
            <a:ext cx="6319590" cy="5143500"/>
          </a:xfrm>
          <a:prstGeom prst="rect">
            <a:avLst/>
          </a:prstGeom>
        </p:spPr>
      </p:pic>
      <p:sp>
        <p:nvSpPr>
          <p:cNvPr id="24" name="Rectangle 23"/>
          <p:cNvSpPr/>
          <p:nvPr/>
        </p:nvSpPr>
        <p:spPr>
          <a:xfrm>
            <a:off x="1979712" y="4515966"/>
            <a:ext cx="504056" cy="360040"/>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p:cNvSpPr/>
          <p:nvPr/>
        </p:nvSpPr>
        <p:spPr>
          <a:xfrm>
            <a:off x="1835696" y="626902"/>
            <a:ext cx="1008112" cy="504688"/>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195521247"/>
      </p:ext>
    </p:extLst>
  </p:cSld>
  <p:clrMapOvr>
    <a:masterClrMapping/>
  </p:clrMapOvr>
  <mc:AlternateContent xmlns:mc="http://schemas.openxmlformats.org/markup-compatibility/2006" xmlns:p14="http://schemas.microsoft.com/office/powerpoint/2010/main">
    <mc:Choice Requires="p14">
      <p:transition spd="slow" p14:dur="20000" advTm="8133"/>
    </mc:Choice>
    <mc:Fallback xmlns="">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3"/>
          </p:nvPr>
        </p:nvSpPr>
        <p:spPr>
          <a:xfrm>
            <a:off x="971550" y="179388"/>
            <a:ext cx="7812088" cy="360362"/>
          </a:xfrm>
        </p:spPr>
        <p:txBody>
          <a:bodyPr/>
          <a:lstStyle/>
          <a:p>
            <a:pPr>
              <a:defRPr/>
            </a:pPr>
            <a:endParaRPr lang="fr-FR" dirty="0"/>
          </a:p>
        </p:txBody>
      </p:sp>
      <p:sp>
        <p:nvSpPr>
          <p:cNvPr id="7" name="Espace réservé de la date 6"/>
          <p:cNvSpPr>
            <a:spLocks noGrp="1"/>
          </p:cNvSpPr>
          <p:nvPr>
            <p:ph type="dt"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53488-9869-4914-985D-642CEEFACD7E}" type="datetime1">
              <a:rPr kumimoji="0" lang="fr-FR" sz="750" b="1" i="0" u="none" strike="noStrike" kern="1200" cap="all"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20/03/2023</a:t>
            </a:fld>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dirty="0">
                <a:ln>
                  <a:noFill/>
                </a:ln>
                <a:solidFill>
                  <a:srgbClr val="000000"/>
                </a:solidFill>
                <a:effectLst/>
                <a:uLnTx/>
                <a:uFillTx/>
                <a:latin typeface="Arial"/>
                <a:ea typeface="+mn-ea"/>
                <a:cs typeface="+mn-cs"/>
              </a:rPr>
              <a:t>Service académique information et orientation</a:t>
            </a:r>
          </a:p>
        </p:txBody>
      </p:sp>
      <p:sp>
        <p:nvSpPr>
          <p:cNvPr id="9221" name="Espace réservé du numéro de diapositive 8"/>
          <p:cNvSpPr>
            <a:spLocks noGrp="1"/>
          </p:cNvSpPr>
          <p:nvPr>
            <p:ph type="sldNum" sz="quarter" idx="19"/>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024510-0747-4801-96F8-0CBADCCA8272}" type="slidenum">
              <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700" b="1"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0494"/>
            <a:ext cx="9144000" cy="4862512"/>
          </a:xfrm>
          <a:prstGeom prst="rect">
            <a:avLst/>
          </a:prstGeom>
        </p:spPr>
      </p:pic>
      <p:sp>
        <p:nvSpPr>
          <p:cNvPr id="9" name="Rectangle 8"/>
          <p:cNvSpPr/>
          <p:nvPr/>
        </p:nvSpPr>
        <p:spPr>
          <a:xfrm>
            <a:off x="2915816" y="1563638"/>
            <a:ext cx="1080120" cy="1008112"/>
          </a:xfrm>
          <a:prstGeom prst="rect">
            <a:avLst/>
          </a:prstGeom>
          <a:solidFill>
            <a:schemeClr val="bg2">
              <a:alpha val="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72586094"/>
      </p:ext>
    </p:extLst>
  </p:cSld>
  <p:clrMapOvr>
    <a:masterClrMapping/>
  </p:clrMapOvr>
  <mc:AlternateContent xmlns:mc="http://schemas.openxmlformats.org/markup-compatibility/2006" xmlns:p14="http://schemas.microsoft.com/office/powerpoint/2010/main">
    <mc:Choice Requires="p14">
      <p:transition spd="slow" p14:dur="20000" advTm="4709"/>
    </mc:Choice>
    <mc:Fallback xmlns="">
      <p:transition spd="slow" advTm="4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10.xml><?xml version="1.0" encoding="utf-8"?>
<p:tagLst xmlns:a="http://schemas.openxmlformats.org/drawingml/2006/main" xmlns:r="http://schemas.openxmlformats.org/officeDocument/2006/relationships" xmlns:p="http://schemas.openxmlformats.org/presentationml/2006/main">
  <p:tag name="TIMING" val="|1.9"/>
</p:tagLst>
</file>

<file path=ppt/tags/tag11.xml><?xml version="1.0" encoding="utf-8"?>
<p:tagLst xmlns:a="http://schemas.openxmlformats.org/drawingml/2006/main" xmlns:r="http://schemas.openxmlformats.org/officeDocument/2006/relationships" xmlns:p="http://schemas.openxmlformats.org/presentationml/2006/main">
  <p:tag name="TIMING" val="|4.3|2.1"/>
</p:tagLst>
</file>

<file path=ppt/tags/tag12.xml><?xml version="1.0" encoding="utf-8"?>
<p:tagLst xmlns:a="http://schemas.openxmlformats.org/drawingml/2006/main" xmlns:r="http://schemas.openxmlformats.org/officeDocument/2006/relationships" xmlns:p="http://schemas.openxmlformats.org/presentationml/2006/main">
  <p:tag name="TIMING" val="|2.9|1.7"/>
</p:tagLst>
</file>

<file path=ppt/tags/tag13.xml><?xml version="1.0" encoding="utf-8"?>
<p:tagLst xmlns:a="http://schemas.openxmlformats.org/drawingml/2006/main" xmlns:r="http://schemas.openxmlformats.org/officeDocument/2006/relationships" xmlns:p="http://schemas.openxmlformats.org/presentationml/2006/main">
  <p:tag name="TIMING" val="|1.5|2.5|2.3"/>
</p:tagLst>
</file>

<file path=ppt/tags/tag14.xml><?xml version="1.0" encoding="utf-8"?>
<p:tagLst xmlns:a="http://schemas.openxmlformats.org/drawingml/2006/main" xmlns:r="http://schemas.openxmlformats.org/officeDocument/2006/relationships" xmlns:p="http://schemas.openxmlformats.org/presentationml/2006/main">
  <p:tag name="TIMING" val="|1.5|1.6|4.1"/>
</p:tagLst>
</file>

<file path=ppt/tags/tag15.xml><?xml version="1.0" encoding="utf-8"?>
<p:tagLst xmlns:a="http://schemas.openxmlformats.org/drawingml/2006/main" xmlns:r="http://schemas.openxmlformats.org/officeDocument/2006/relationships" xmlns:p="http://schemas.openxmlformats.org/presentationml/2006/main">
  <p:tag name="TIMING" val="|3.1|2.1"/>
</p:tagLst>
</file>

<file path=ppt/tags/tag16.xml><?xml version="1.0" encoding="utf-8"?>
<p:tagLst xmlns:a="http://schemas.openxmlformats.org/drawingml/2006/main" xmlns:r="http://schemas.openxmlformats.org/officeDocument/2006/relationships" xmlns:p="http://schemas.openxmlformats.org/presentationml/2006/main">
  <p:tag name="TIMING" val="|4.6"/>
</p:tagLst>
</file>

<file path=ppt/tags/tag17.xml><?xml version="1.0" encoding="utf-8"?>
<p:tagLst xmlns:a="http://schemas.openxmlformats.org/drawingml/2006/main" xmlns:r="http://schemas.openxmlformats.org/officeDocument/2006/relationships" xmlns:p="http://schemas.openxmlformats.org/presentationml/2006/main">
  <p:tag name="TIMING" val="|8.6"/>
</p:tagLst>
</file>

<file path=ppt/tags/tag18.xml><?xml version="1.0" encoding="utf-8"?>
<p:tagLst xmlns:a="http://schemas.openxmlformats.org/drawingml/2006/main" xmlns:r="http://schemas.openxmlformats.org/officeDocument/2006/relationships" xmlns:p="http://schemas.openxmlformats.org/presentationml/2006/main">
  <p:tag name="TIMING" val="|4.8"/>
</p:tagLst>
</file>

<file path=ppt/tags/tag19.xml><?xml version="1.0" encoding="utf-8"?>
<p:tagLst xmlns:a="http://schemas.openxmlformats.org/drawingml/2006/main" xmlns:r="http://schemas.openxmlformats.org/officeDocument/2006/relationships" xmlns:p="http://schemas.openxmlformats.org/presentationml/2006/main">
  <p:tag name="TIMING" val="|7"/>
</p:tagLst>
</file>

<file path=ppt/tags/tag2.xml><?xml version="1.0" encoding="utf-8"?>
<p:tagLst xmlns:a="http://schemas.openxmlformats.org/drawingml/2006/main" xmlns:r="http://schemas.openxmlformats.org/officeDocument/2006/relationships" xmlns:p="http://schemas.openxmlformats.org/presentationml/2006/main">
  <p:tag name="TIMING" val="|2.5|1.5"/>
</p:tagLst>
</file>

<file path=ppt/tags/tag20.xml><?xml version="1.0" encoding="utf-8"?>
<p:tagLst xmlns:a="http://schemas.openxmlformats.org/drawingml/2006/main" xmlns:r="http://schemas.openxmlformats.org/officeDocument/2006/relationships" xmlns:p="http://schemas.openxmlformats.org/presentationml/2006/main">
  <p:tag name="TIMING" val="|3.9"/>
</p:tagLst>
</file>

<file path=ppt/tags/tag21.xml><?xml version="1.0" encoding="utf-8"?>
<p:tagLst xmlns:a="http://schemas.openxmlformats.org/drawingml/2006/main" xmlns:r="http://schemas.openxmlformats.org/officeDocument/2006/relationships" xmlns:p="http://schemas.openxmlformats.org/presentationml/2006/main">
  <p:tag name="TIMING" val="|2.6"/>
</p:tagLst>
</file>

<file path=ppt/tags/tag22.xml><?xml version="1.0" encoding="utf-8"?>
<p:tagLst xmlns:a="http://schemas.openxmlformats.org/drawingml/2006/main" xmlns:r="http://schemas.openxmlformats.org/officeDocument/2006/relationships" xmlns:p="http://schemas.openxmlformats.org/presentationml/2006/main">
  <p:tag name="TIMING" val="|1.8|0.7"/>
</p:tagLst>
</file>

<file path=ppt/tags/tag23.xml><?xml version="1.0" encoding="utf-8"?>
<p:tagLst xmlns:a="http://schemas.openxmlformats.org/drawingml/2006/main" xmlns:r="http://schemas.openxmlformats.org/officeDocument/2006/relationships" xmlns:p="http://schemas.openxmlformats.org/presentationml/2006/main">
  <p:tag name="TIMING" val="|3.1|1.5|2.4|3.4|2.3"/>
</p:tagLst>
</file>

<file path=ppt/tags/tag24.xml><?xml version="1.0" encoding="utf-8"?>
<p:tagLst xmlns:a="http://schemas.openxmlformats.org/drawingml/2006/main" xmlns:r="http://schemas.openxmlformats.org/officeDocument/2006/relationships" xmlns:p="http://schemas.openxmlformats.org/presentationml/2006/main">
  <p:tag name="TIMING" val="|1.6"/>
</p:tagLst>
</file>

<file path=ppt/tags/tag25.xml><?xml version="1.0" encoding="utf-8"?>
<p:tagLst xmlns:a="http://schemas.openxmlformats.org/drawingml/2006/main" xmlns:r="http://schemas.openxmlformats.org/officeDocument/2006/relationships" xmlns:p="http://schemas.openxmlformats.org/presentationml/2006/main">
  <p:tag name="TIMING" val="|11.4"/>
</p:tagLst>
</file>

<file path=ppt/tags/tag26.xml><?xml version="1.0" encoding="utf-8"?>
<p:tagLst xmlns:a="http://schemas.openxmlformats.org/drawingml/2006/main" xmlns:r="http://schemas.openxmlformats.org/officeDocument/2006/relationships" xmlns:p="http://schemas.openxmlformats.org/presentationml/2006/main">
  <p:tag name="TIMING" val="|2.4|0.5"/>
</p:tagLst>
</file>

<file path=ppt/tags/tag27.xml><?xml version="1.0" encoding="utf-8"?>
<p:tagLst xmlns:a="http://schemas.openxmlformats.org/drawingml/2006/main" xmlns:r="http://schemas.openxmlformats.org/officeDocument/2006/relationships" xmlns:p="http://schemas.openxmlformats.org/presentationml/2006/main">
  <p:tag name="TIMING" val="|2.1"/>
</p:tagLst>
</file>

<file path=ppt/tags/tag28.xml><?xml version="1.0" encoding="utf-8"?>
<p:tagLst xmlns:a="http://schemas.openxmlformats.org/drawingml/2006/main" xmlns:r="http://schemas.openxmlformats.org/officeDocument/2006/relationships" xmlns:p="http://schemas.openxmlformats.org/presentationml/2006/main">
  <p:tag name="TIMING" val="|3|1.9"/>
</p:tagLst>
</file>

<file path=ppt/tags/tag29.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2|1.5|2.5|3.5"/>
</p:tagLst>
</file>

<file path=ppt/tags/tag30.xml><?xml version="1.0" encoding="utf-8"?>
<p:tagLst xmlns:a="http://schemas.openxmlformats.org/drawingml/2006/main" xmlns:r="http://schemas.openxmlformats.org/officeDocument/2006/relationships" xmlns:p="http://schemas.openxmlformats.org/presentationml/2006/main">
  <p:tag name="TIMING" val="|1.6"/>
</p:tagLst>
</file>

<file path=ppt/tags/tag31.xml><?xml version="1.0" encoding="utf-8"?>
<p:tagLst xmlns:a="http://schemas.openxmlformats.org/drawingml/2006/main" xmlns:r="http://schemas.openxmlformats.org/officeDocument/2006/relationships" xmlns:p="http://schemas.openxmlformats.org/presentationml/2006/main">
  <p:tag name="TIMING" val="|1.6"/>
</p:tagLst>
</file>

<file path=ppt/tags/tag32.xml><?xml version="1.0" encoding="utf-8"?>
<p:tagLst xmlns:a="http://schemas.openxmlformats.org/drawingml/2006/main" xmlns:r="http://schemas.openxmlformats.org/officeDocument/2006/relationships" xmlns:p="http://schemas.openxmlformats.org/presentationml/2006/main">
  <p:tag name="TIMING" val="|1.6"/>
</p:tagLst>
</file>

<file path=ppt/tags/tag33.xml><?xml version="1.0" encoding="utf-8"?>
<p:tagLst xmlns:a="http://schemas.openxmlformats.org/drawingml/2006/main" xmlns:r="http://schemas.openxmlformats.org/officeDocument/2006/relationships" xmlns:p="http://schemas.openxmlformats.org/presentationml/2006/main">
  <p:tag name="TIMING" val="|1.6"/>
</p:tagLst>
</file>

<file path=ppt/tags/tag34.xml><?xml version="1.0" encoding="utf-8"?>
<p:tagLst xmlns:a="http://schemas.openxmlformats.org/drawingml/2006/main" xmlns:r="http://schemas.openxmlformats.org/officeDocument/2006/relationships" xmlns:p="http://schemas.openxmlformats.org/presentationml/2006/main">
  <p:tag name="TIMING" val="|4.2|2.8|1.9"/>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4.5"/>
</p:tagLst>
</file>

<file path=ppt/tags/tag7.xml><?xml version="1.0" encoding="utf-8"?>
<p:tagLst xmlns:a="http://schemas.openxmlformats.org/drawingml/2006/main" xmlns:r="http://schemas.openxmlformats.org/officeDocument/2006/relationships" xmlns:p="http://schemas.openxmlformats.org/presentationml/2006/main">
  <p:tag name="TIMING" val="|5.7|1.4"/>
</p:tagLst>
</file>

<file path=ppt/tags/tag8.xml><?xml version="1.0" encoding="utf-8"?>
<p:tagLst xmlns:a="http://schemas.openxmlformats.org/drawingml/2006/main" xmlns:r="http://schemas.openxmlformats.org/officeDocument/2006/relationships" xmlns:p="http://schemas.openxmlformats.org/presentationml/2006/main">
  <p:tag name="TIMING" val="|3.8"/>
</p:tagLst>
</file>

<file path=ppt/tags/tag9.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98D615-6EE0-47AD-A56B-8C74593A70A0}">
  <ds:schemaRefs>
    <ds:schemaRef ds:uri="http://purl.org/dc/terms/"/>
    <ds:schemaRef ds:uri="2c7ddd52-0a06-43b1-a35c-dcb15ea2e3f4"/>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D416C5A-7AEB-4464-B116-D5E8F5627C91}">
  <ds:schemaRefs>
    <ds:schemaRef ds:uri="http://schemas.microsoft.com/sharepoint/v3/contenttype/forms"/>
  </ds:schemaRefs>
</ds:datastoreItem>
</file>

<file path=customXml/itemProps3.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MINISTÈRIEL</Template>
  <TotalTime>5556</TotalTime>
  <Words>827</Words>
  <Application>Microsoft Office PowerPoint</Application>
  <PresentationFormat>Affichage à l'écran (16:9)</PresentationFormat>
  <Paragraphs>195</Paragraphs>
  <Slides>38</Slides>
  <Notes>36</Notes>
  <HiddenSlides>0</HiddenSlides>
  <MMClips>38</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38</vt:i4>
      </vt:variant>
    </vt:vector>
  </HeadingPairs>
  <TitlesOfParts>
    <vt:vector size="40" baseType="lpstr">
      <vt:lpstr>Arial</vt:lpstr>
      <vt:lpstr>MINISTÈRIEL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1re OPTION</vt:lpstr>
      <vt:lpstr>Présentation PowerPoint</vt:lpstr>
      <vt:lpstr>Présentation PowerPoint</vt:lpstr>
      <vt:lpstr>Présentation PowerPoint</vt:lpstr>
      <vt:lpstr>2e OPTION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Denis KERADENNEC</cp:lastModifiedBy>
  <cp:revision>451</cp:revision>
  <dcterms:created xsi:type="dcterms:W3CDTF">2020-03-05T15:21:24Z</dcterms:created>
  <dcterms:modified xsi:type="dcterms:W3CDTF">2023-03-20T13:54:41Z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